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80" r:id="rId2"/>
    <p:sldId id="281" r:id="rId3"/>
    <p:sldId id="282" r:id="rId4"/>
    <p:sldId id="283" r:id="rId5"/>
    <p:sldId id="340" r:id="rId6"/>
    <p:sldId id="341" r:id="rId7"/>
    <p:sldId id="383" r:id="rId8"/>
    <p:sldId id="284" r:id="rId9"/>
    <p:sldId id="365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298" r:id="rId24"/>
    <p:sldId id="289" r:id="rId25"/>
    <p:sldId id="339" r:id="rId26"/>
    <p:sldId id="366" r:id="rId27"/>
    <p:sldId id="257" r:id="rId28"/>
    <p:sldId id="258" r:id="rId29"/>
    <p:sldId id="259" r:id="rId30"/>
    <p:sldId id="260" r:id="rId31"/>
    <p:sldId id="261" r:id="rId32"/>
    <p:sldId id="342" r:id="rId33"/>
    <p:sldId id="262" r:id="rId34"/>
    <p:sldId id="263" r:id="rId35"/>
    <p:sldId id="343" r:id="rId36"/>
    <p:sldId id="349" r:id="rId37"/>
    <p:sldId id="345" r:id="rId38"/>
    <p:sldId id="346" r:id="rId39"/>
    <p:sldId id="347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50" r:id="rId55"/>
    <p:sldId id="351" r:id="rId56"/>
    <p:sldId id="352" r:id="rId57"/>
    <p:sldId id="354" r:id="rId58"/>
    <p:sldId id="355" r:id="rId59"/>
    <p:sldId id="356" r:id="rId60"/>
    <p:sldId id="264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81" r:id="rId70"/>
    <p:sldId id="382" r:id="rId71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134DE-CC5D-4C33-B3B5-465E9D53C46F}" v="147" dt="2023-02-02T22:29:0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5065" autoAdjust="0"/>
  </p:normalViewPr>
  <p:slideViewPr>
    <p:cSldViewPr>
      <p:cViewPr varScale="1">
        <p:scale>
          <a:sx n="108" d="100"/>
          <a:sy n="108" d="100"/>
        </p:scale>
        <p:origin x="184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ng Yu" userId="76dbd0bb75f3aa62" providerId="LiveId" clId="{C00F1E2B-988F-495B-864B-01751A304B2E}"/>
    <pc:docChg chg="undo custSel addSld delSld modSld sldOrd">
      <pc:chgData name="Ziqing Yu" userId="76dbd0bb75f3aa62" providerId="LiveId" clId="{C00F1E2B-988F-495B-864B-01751A304B2E}" dt="2023-01-24T22:24:17.608" v="1642" actId="20577"/>
      <pc:docMkLst>
        <pc:docMk/>
      </pc:docMkLst>
      <pc:sldChg chg="modSp add del mod">
        <pc:chgData name="Ziqing Yu" userId="76dbd0bb75f3aa62" providerId="LiveId" clId="{C00F1E2B-988F-495B-864B-01751A304B2E}" dt="2023-01-24T22:24:17.608" v="1642" actId="20577"/>
        <pc:sldMkLst>
          <pc:docMk/>
          <pc:sldMk cId="0" sldId="280"/>
        </pc:sldMkLst>
        <pc:spChg chg="mod">
          <ac:chgData name="Ziqing Yu" userId="76dbd0bb75f3aa62" providerId="LiveId" clId="{C00F1E2B-988F-495B-864B-01751A304B2E}" dt="2023-01-24T22:01:44.974" v="390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C00F1E2B-988F-495B-864B-01751A304B2E}" dt="2023-01-24T22:01:51.109" v="395" actId="20577"/>
          <ac:spMkLst>
            <pc:docMk/>
            <pc:sldMk cId="0" sldId="280"/>
            <ac:spMk id="3075" creationId="{95F9EF8D-DC87-4E6E-8A25-97BD5CBDFAD3}"/>
          </ac:spMkLst>
        </pc:spChg>
        <pc:spChg chg="mod">
          <ac:chgData name="Ziqing Yu" userId="76dbd0bb75f3aa62" providerId="LiveId" clId="{C00F1E2B-988F-495B-864B-01751A304B2E}" dt="2023-01-24T22:24:17.608" v="1642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mod">
        <pc:chgData name="Ziqing Yu" userId="76dbd0bb75f3aa62" providerId="LiveId" clId="{C00F1E2B-988F-495B-864B-01751A304B2E}" dt="2023-01-24T22:13:09.878" v="955" actId="20577"/>
        <pc:sldMkLst>
          <pc:docMk/>
          <pc:sldMk cId="1938784375" sldId="281"/>
        </pc:sldMkLst>
        <pc:spChg chg="mod">
          <ac:chgData name="Ziqing Yu" userId="76dbd0bb75f3aa62" providerId="LiveId" clId="{C00F1E2B-988F-495B-864B-01751A304B2E}" dt="2023-01-23T20:47:15.913" v="315" actId="20577"/>
          <ac:spMkLst>
            <pc:docMk/>
            <pc:sldMk cId="1938784375" sldId="281"/>
            <ac:spMk id="2" creationId="{3D546D05-5947-1209-D580-59C6CE84F71C}"/>
          </ac:spMkLst>
        </pc:spChg>
        <pc:spChg chg="add del mod">
          <ac:chgData name="Ziqing Yu" userId="76dbd0bb75f3aa62" providerId="LiveId" clId="{C00F1E2B-988F-495B-864B-01751A304B2E}" dt="2023-01-23T20:40:21.362" v="19"/>
          <ac:spMkLst>
            <pc:docMk/>
            <pc:sldMk cId="1938784375" sldId="281"/>
            <ac:spMk id="3" creationId="{167D8DD9-F05C-D945-C360-068B13A96B76}"/>
          </ac:spMkLst>
        </pc:spChg>
        <pc:spChg chg="add del mod">
          <ac:chgData name="Ziqing Yu" userId="76dbd0bb75f3aa62" providerId="LiveId" clId="{C00F1E2B-988F-495B-864B-01751A304B2E}" dt="2023-01-24T22:06:32.309" v="401"/>
          <ac:spMkLst>
            <pc:docMk/>
            <pc:sldMk cId="1938784375" sldId="281"/>
            <ac:spMk id="3" creationId="{6B25F02A-3204-FD70-9625-25EB69AC13CE}"/>
          </ac:spMkLst>
        </pc:spChg>
        <pc:spChg chg="add del mod">
          <ac:chgData name="Ziqing Yu" userId="76dbd0bb75f3aa62" providerId="LiveId" clId="{C00F1E2B-988F-495B-864B-01751A304B2E}" dt="2023-01-24T07:40:31.789" v="346"/>
          <ac:spMkLst>
            <pc:docMk/>
            <pc:sldMk cId="1938784375" sldId="281"/>
            <ac:spMk id="3" creationId="{76CC8692-0616-9F6E-EC9F-A4A7368C648B}"/>
          </ac:spMkLst>
        </pc:spChg>
        <pc:spChg chg="add mod">
          <ac:chgData name="Ziqing Yu" userId="76dbd0bb75f3aa62" providerId="LiveId" clId="{C00F1E2B-988F-495B-864B-01751A304B2E}" dt="2023-01-24T22:13:09.878" v="955" actId="20577"/>
          <ac:spMkLst>
            <pc:docMk/>
            <pc:sldMk cId="1938784375" sldId="281"/>
            <ac:spMk id="8" creationId="{8FE952FB-D007-EACB-9B7E-9F86E08453E7}"/>
          </ac:spMkLst>
        </pc:spChg>
        <pc:picChg chg="add del mod">
          <ac:chgData name="Ziqing Yu" userId="76dbd0bb75f3aa62" providerId="LiveId" clId="{C00F1E2B-988F-495B-864B-01751A304B2E}" dt="2023-01-24T22:06:27.436" v="400" actId="478"/>
          <ac:picMkLst>
            <pc:docMk/>
            <pc:sldMk cId="1938784375" sldId="281"/>
            <ac:picMk id="6" creationId="{879E8FBF-DCC3-EEF5-8D76-156D6A6E519E}"/>
          </ac:picMkLst>
        </pc:picChg>
        <pc:picChg chg="del">
          <ac:chgData name="Ziqing Yu" userId="76dbd0bb75f3aa62" providerId="LiveId" clId="{C00F1E2B-988F-495B-864B-01751A304B2E}" dt="2023-01-23T20:40:16.285" v="17" actId="478"/>
          <ac:picMkLst>
            <pc:docMk/>
            <pc:sldMk cId="1938784375" sldId="281"/>
            <ac:picMk id="6" creationId="{C8F06D6A-C526-A1B7-AF4C-319A106E10EC}"/>
          </ac:picMkLst>
        </pc:picChg>
        <pc:picChg chg="add del mod">
          <ac:chgData name="Ziqing Yu" userId="76dbd0bb75f3aa62" providerId="LiveId" clId="{C00F1E2B-988F-495B-864B-01751A304B2E}" dt="2023-01-24T07:40:26.848" v="345" actId="478"/>
          <ac:picMkLst>
            <pc:docMk/>
            <pc:sldMk cId="1938784375" sldId="281"/>
            <ac:picMk id="7" creationId="{6939E842-0A8F-C064-ED71-AF150AF7EC5E}"/>
          </ac:picMkLst>
        </pc:picChg>
        <pc:picChg chg="add mod">
          <ac:chgData name="Ziqing Yu" userId="76dbd0bb75f3aa62" providerId="LiveId" clId="{C00F1E2B-988F-495B-864B-01751A304B2E}" dt="2023-01-24T22:06:33.595" v="404" actId="1076"/>
          <ac:picMkLst>
            <pc:docMk/>
            <pc:sldMk cId="1938784375" sldId="281"/>
            <ac:picMk id="7" creationId="{BE885932-EDA0-11BC-73BE-F41BCFE87F34}"/>
          </ac:picMkLst>
        </pc:picChg>
      </pc:sldChg>
      <pc:sldChg chg="addSp delSp modSp mod">
        <pc:chgData name="Ziqing Yu" userId="76dbd0bb75f3aa62" providerId="LiveId" clId="{C00F1E2B-988F-495B-864B-01751A304B2E}" dt="2023-01-24T22:24:00.296" v="1629" actId="1076"/>
        <pc:sldMkLst>
          <pc:docMk/>
          <pc:sldMk cId="831859171" sldId="282"/>
        </pc:sldMkLst>
        <pc:spChg chg="mod">
          <ac:chgData name="Ziqing Yu" userId="76dbd0bb75f3aa62" providerId="LiveId" clId="{C00F1E2B-988F-495B-864B-01751A304B2E}" dt="2023-01-24T07:29:09.008" v="339" actId="20577"/>
          <ac:spMkLst>
            <pc:docMk/>
            <pc:sldMk cId="831859171" sldId="282"/>
            <ac:spMk id="2" creationId="{BEFA3EE9-727C-8314-2B93-54796962C99C}"/>
          </ac:spMkLst>
        </pc:spChg>
        <pc:spChg chg="add del mod">
          <ac:chgData name="Ziqing Yu" userId="76dbd0bb75f3aa62" providerId="LiveId" clId="{C00F1E2B-988F-495B-864B-01751A304B2E}" dt="2023-01-24T07:28:54.343" v="316"/>
          <ac:spMkLst>
            <pc:docMk/>
            <pc:sldMk cId="831859171" sldId="282"/>
            <ac:spMk id="3" creationId="{71320EA0-5DCE-7322-D0FE-B810A0EC4269}"/>
          </ac:spMkLst>
        </pc:spChg>
        <pc:spChg chg="add del">
          <ac:chgData name="Ziqing Yu" userId="76dbd0bb75f3aa62" providerId="LiveId" clId="{C00F1E2B-988F-495B-864B-01751A304B2E}" dt="2023-01-24T22:01:20.832" v="364" actId="22"/>
          <ac:spMkLst>
            <pc:docMk/>
            <pc:sldMk cId="831859171" sldId="282"/>
            <ac:spMk id="5" creationId="{8D0F7803-EA04-A4A9-5570-D806622F233C}"/>
          </ac:spMkLst>
        </pc:spChg>
        <pc:spChg chg="add del mod">
          <ac:chgData name="Ziqing Yu" userId="76dbd0bb75f3aa62" providerId="LiveId" clId="{C00F1E2B-988F-495B-864B-01751A304B2E}" dt="2023-01-24T22:06:37.163" v="406"/>
          <ac:spMkLst>
            <pc:docMk/>
            <pc:sldMk cId="831859171" sldId="282"/>
            <ac:spMk id="6" creationId="{A8E3EC84-BF0B-4AE0-8D3B-C109970FB67F}"/>
          </ac:spMkLst>
        </pc:spChg>
        <pc:spChg chg="add del mod">
          <ac:chgData name="Ziqing Yu" userId="76dbd0bb75f3aa62" providerId="LiveId" clId="{C00F1E2B-988F-495B-864B-01751A304B2E}" dt="2023-01-24T07:40:40.644" v="351"/>
          <ac:spMkLst>
            <pc:docMk/>
            <pc:sldMk cId="831859171" sldId="282"/>
            <ac:spMk id="7" creationId="{37F3A353-5921-206C-9CA8-BDAEA727C9BD}"/>
          </ac:spMkLst>
        </pc:spChg>
        <pc:spChg chg="add mod">
          <ac:chgData name="Ziqing Yu" userId="76dbd0bb75f3aa62" providerId="LiveId" clId="{C00F1E2B-988F-495B-864B-01751A304B2E}" dt="2023-01-24T22:24:00.296" v="1629" actId="1076"/>
          <ac:spMkLst>
            <pc:docMk/>
            <pc:sldMk cId="831859171" sldId="282"/>
            <ac:spMk id="10" creationId="{BADF6A8C-E2AF-7F3F-A50B-A24E6E5CD52A}"/>
          </ac:spMkLst>
        </pc:spChg>
        <pc:picChg chg="add del mod">
          <ac:chgData name="Ziqing Yu" userId="76dbd0bb75f3aa62" providerId="LiveId" clId="{C00F1E2B-988F-495B-864B-01751A304B2E}" dt="2023-01-24T07:40:36.609" v="350" actId="478"/>
          <ac:picMkLst>
            <pc:docMk/>
            <pc:sldMk cId="831859171" sldId="282"/>
            <ac:picMk id="6" creationId="{C541B1E0-938E-9918-8405-0B15BA1FFEBF}"/>
          </ac:picMkLst>
        </pc:picChg>
        <pc:picChg chg="del">
          <ac:chgData name="Ziqing Yu" userId="76dbd0bb75f3aa62" providerId="LiveId" clId="{C00F1E2B-988F-495B-864B-01751A304B2E}" dt="2023-01-23T20:40:17.476" v="18" actId="478"/>
          <ac:picMkLst>
            <pc:docMk/>
            <pc:sldMk cId="831859171" sldId="282"/>
            <ac:picMk id="6" creationId="{CA6B0118-9595-73C8-40F8-0FA43CA74BE0}"/>
          </ac:picMkLst>
        </pc:picChg>
        <pc:picChg chg="add mod">
          <ac:chgData name="Ziqing Yu" userId="76dbd0bb75f3aa62" providerId="LiveId" clId="{C00F1E2B-988F-495B-864B-01751A304B2E}" dt="2023-01-24T22:16:31.186" v="1241" actId="1076"/>
          <ac:picMkLst>
            <pc:docMk/>
            <pc:sldMk cId="831859171" sldId="282"/>
            <ac:picMk id="8" creationId="{37A28BC5-E518-2B40-1F27-1FA878F90AC8}"/>
          </ac:picMkLst>
        </pc:picChg>
        <pc:picChg chg="add del mod">
          <ac:chgData name="Ziqing Yu" userId="76dbd0bb75f3aa62" providerId="LiveId" clId="{C00F1E2B-988F-495B-864B-01751A304B2E}" dt="2023-01-24T22:06:35.247" v="405" actId="478"/>
          <ac:picMkLst>
            <pc:docMk/>
            <pc:sldMk cId="831859171" sldId="282"/>
            <ac:picMk id="9" creationId="{2129D0BC-8C85-56B8-A8FF-6D55C6007C71}"/>
          </ac:picMkLst>
        </pc:picChg>
      </pc:sldChg>
      <pc:sldChg chg="addSp delSp modSp new mod ord">
        <pc:chgData name="Ziqing Yu" userId="76dbd0bb75f3aa62" providerId="LiveId" clId="{C00F1E2B-988F-495B-864B-01751A304B2E}" dt="2023-01-24T22:12:39.927" v="922" actId="20577"/>
        <pc:sldMkLst>
          <pc:docMk/>
          <pc:sldMk cId="1369771716" sldId="283"/>
        </pc:sldMkLst>
        <pc:spChg chg="add del mod">
          <ac:chgData name="Ziqing Yu" userId="76dbd0bb75f3aa62" providerId="LiveId" clId="{C00F1E2B-988F-495B-864B-01751A304B2E}" dt="2023-01-24T07:49:48.050" v="360"/>
          <ac:spMkLst>
            <pc:docMk/>
            <pc:sldMk cId="1369771716" sldId="283"/>
            <ac:spMk id="3" creationId="{1B7A37BB-FEA0-3487-823C-9E3523EA74DB}"/>
          </ac:spMkLst>
        </pc:spChg>
        <pc:spChg chg="del">
          <ac:chgData name="Ziqing Yu" userId="76dbd0bb75f3aa62" providerId="LiveId" clId="{C00F1E2B-988F-495B-864B-01751A304B2E}" dt="2023-01-24T07:37:32.804" v="340"/>
          <ac:spMkLst>
            <pc:docMk/>
            <pc:sldMk cId="1369771716" sldId="283"/>
            <ac:spMk id="3" creationId="{6212CEAB-E925-A5CA-9EC9-67C73DA90C8F}"/>
          </ac:spMkLst>
        </pc:spChg>
        <pc:spChg chg="add del mod">
          <ac:chgData name="Ziqing Yu" userId="76dbd0bb75f3aa62" providerId="LiveId" clId="{C00F1E2B-988F-495B-864B-01751A304B2E}" dt="2023-01-24T22:06:25.247" v="397"/>
          <ac:spMkLst>
            <pc:docMk/>
            <pc:sldMk cId="1369771716" sldId="283"/>
            <ac:spMk id="3" creationId="{EFC7FF12-2726-8A4F-4E3F-C772E84D9F56}"/>
          </ac:spMkLst>
        </pc:spChg>
        <pc:spChg chg="add del mod">
          <ac:chgData name="Ziqing Yu" userId="76dbd0bb75f3aa62" providerId="LiveId" clId="{C00F1E2B-988F-495B-864B-01751A304B2E}" dt="2023-01-24T07:40:45.279" v="355"/>
          <ac:spMkLst>
            <pc:docMk/>
            <pc:sldMk cId="1369771716" sldId="283"/>
            <ac:spMk id="7" creationId="{E226F9E3-2B9E-1C01-832A-0E772A5712B9}"/>
          </ac:spMkLst>
        </pc:spChg>
        <pc:spChg chg="add del mod">
          <ac:chgData name="Ziqing Yu" userId="76dbd0bb75f3aa62" providerId="LiveId" clId="{C00F1E2B-988F-495B-864B-01751A304B2E}" dt="2023-01-24T22:12:39.927" v="922" actId="20577"/>
          <ac:spMkLst>
            <pc:docMk/>
            <pc:sldMk cId="1369771716" sldId="283"/>
            <ac:spMk id="8" creationId="{C1C04AE6-2948-6EA5-3781-6B1B71471EDE}"/>
          </ac:spMkLst>
        </pc:spChg>
        <pc:picChg chg="add del mod">
          <ac:chgData name="Ziqing Yu" userId="76dbd0bb75f3aa62" providerId="LiveId" clId="{C00F1E2B-988F-495B-864B-01751A304B2E}" dt="2023-01-24T07:40:43.754" v="354" actId="478"/>
          <ac:picMkLst>
            <pc:docMk/>
            <pc:sldMk cId="1369771716" sldId="283"/>
            <ac:picMk id="6" creationId="{83800EAF-2EBA-2EE3-4799-0BCC42D90ABE}"/>
          </ac:picMkLst>
        </pc:picChg>
        <pc:picChg chg="add del mod">
          <ac:chgData name="Ziqing Yu" userId="76dbd0bb75f3aa62" providerId="LiveId" clId="{C00F1E2B-988F-495B-864B-01751A304B2E}" dt="2023-01-24T22:06:17.917" v="396" actId="478"/>
          <ac:picMkLst>
            <pc:docMk/>
            <pc:sldMk cId="1369771716" sldId="283"/>
            <ac:picMk id="6" creationId="{E412BA59-3B60-0DA8-9BE1-6A61F7EEF660}"/>
          </ac:picMkLst>
        </pc:picChg>
        <pc:picChg chg="add mod">
          <ac:chgData name="Ziqing Yu" userId="76dbd0bb75f3aa62" providerId="LiveId" clId="{C00F1E2B-988F-495B-864B-01751A304B2E}" dt="2023-01-24T22:11:24.594" v="807" actId="1076"/>
          <ac:picMkLst>
            <pc:docMk/>
            <pc:sldMk cId="1369771716" sldId="283"/>
            <ac:picMk id="7" creationId="{819375F3-4009-CA2F-C69B-5100E2A0F908}"/>
          </ac:picMkLst>
        </pc:picChg>
        <pc:picChg chg="add del mod">
          <ac:chgData name="Ziqing Yu" userId="76dbd0bb75f3aa62" providerId="LiveId" clId="{C00F1E2B-988F-495B-864B-01751A304B2E}" dt="2023-01-24T07:49:46.403" v="359" actId="478"/>
          <ac:picMkLst>
            <pc:docMk/>
            <pc:sldMk cId="1369771716" sldId="283"/>
            <ac:picMk id="9" creationId="{0B871FA5-FA67-7680-4E89-5644F3DCADB5}"/>
          </ac:picMkLst>
        </pc:picChg>
      </pc:sldChg>
      <pc:sldChg chg="modSp new mod ord">
        <pc:chgData name="Ziqing Yu" userId="76dbd0bb75f3aa62" providerId="LiveId" clId="{C00F1E2B-988F-495B-864B-01751A304B2E}" dt="2023-01-24T22:12:57.834" v="951" actId="20577"/>
        <pc:sldMkLst>
          <pc:docMk/>
          <pc:sldMk cId="2029808732" sldId="284"/>
        </pc:sldMkLst>
        <pc:spChg chg="mod">
          <ac:chgData name="Ziqing Yu" userId="76dbd0bb75f3aa62" providerId="LiveId" clId="{C00F1E2B-988F-495B-864B-01751A304B2E}" dt="2023-01-24T22:07:10.097" v="454" actId="20577"/>
          <ac:spMkLst>
            <pc:docMk/>
            <pc:sldMk cId="2029808732" sldId="284"/>
            <ac:spMk id="2" creationId="{5CF9B908-FB4F-41D6-893C-57FAB556F4CC}"/>
          </ac:spMkLst>
        </pc:spChg>
        <pc:spChg chg="mod">
          <ac:chgData name="Ziqing Yu" userId="76dbd0bb75f3aa62" providerId="LiveId" clId="{C00F1E2B-988F-495B-864B-01751A304B2E}" dt="2023-01-24T22:12:57.834" v="951" actId="20577"/>
          <ac:spMkLst>
            <pc:docMk/>
            <pc:sldMk cId="2029808732" sldId="284"/>
            <ac:spMk id="3" creationId="{359BC6BB-813C-7EAC-7221-52586C1F141A}"/>
          </ac:spMkLst>
        </pc:spChg>
      </pc:sldChg>
      <pc:sldChg chg="addSp delSp modSp new mod">
        <pc:chgData name="Ziqing Yu" userId="76dbd0bb75f3aa62" providerId="LiveId" clId="{C00F1E2B-988F-495B-864B-01751A304B2E}" dt="2023-01-24T22:16:15.664" v="1240" actId="20577"/>
        <pc:sldMkLst>
          <pc:docMk/>
          <pc:sldMk cId="663382584" sldId="285"/>
        </pc:sldMkLst>
        <pc:spChg chg="mod">
          <ac:chgData name="Ziqing Yu" userId="76dbd0bb75f3aa62" providerId="LiveId" clId="{C00F1E2B-988F-495B-864B-01751A304B2E}" dt="2023-01-24T22:16:15.664" v="1240" actId="20577"/>
          <ac:spMkLst>
            <pc:docMk/>
            <pc:sldMk cId="663382584" sldId="285"/>
            <ac:spMk id="2" creationId="{B2961A59-F36B-F3CF-82E7-579A1282CFC7}"/>
          </ac:spMkLst>
        </pc:spChg>
        <pc:spChg chg="del">
          <ac:chgData name="Ziqing Yu" userId="76dbd0bb75f3aa62" providerId="LiveId" clId="{C00F1E2B-988F-495B-864B-01751A304B2E}" dt="2023-01-24T22:13:25.915" v="957"/>
          <ac:spMkLst>
            <pc:docMk/>
            <pc:sldMk cId="663382584" sldId="285"/>
            <ac:spMk id="3" creationId="{28EB2069-865F-6A47-092D-673F3F0C4841}"/>
          </ac:spMkLst>
        </pc:spChg>
        <pc:spChg chg="add mod">
          <ac:chgData name="Ziqing Yu" userId="76dbd0bb75f3aa62" providerId="LiveId" clId="{C00F1E2B-988F-495B-864B-01751A304B2E}" dt="2023-01-24T22:16:10.097" v="1225" actId="20577"/>
          <ac:spMkLst>
            <pc:docMk/>
            <pc:sldMk cId="663382584" sldId="285"/>
            <ac:spMk id="6" creationId="{A9F8AC8E-AA70-C17D-B929-B069D85B7E3B}"/>
          </ac:spMkLst>
        </pc:spChg>
        <pc:picChg chg="add mod">
          <ac:chgData name="Ziqing Yu" userId="76dbd0bb75f3aa62" providerId="LiveId" clId="{C00F1E2B-988F-495B-864B-01751A304B2E}" dt="2023-01-24T22:13:29.058" v="959" actId="1076"/>
          <ac:picMkLst>
            <pc:docMk/>
            <pc:sldMk cId="663382584" sldId="285"/>
            <ac:picMk id="5" creationId="{9953F1AD-91EF-AFDF-DA40-A62F062D0174}"/>
          </ac:picMkLst>
        </pc:picChg>
      </pc:sldChg>
    </pc:docChg>
  </pc:docChgLst>
  <pc:docChgLst>
    <pc:chgData name="Ziqing Yu" userId="76dbd0bb75f3aa62" providerId="LiveId" clId="{31473BE9-0D82-4ABB-A311-CB31F9F364DA}"/>
    <pc:docChg chg="custSel addSld modSld sldOrd">
      <pc:chgData name="Ziqing Yu" userId="76dbd0bb75f3aa62" providerId="LiveId" clId="{31473BE9-0D82-4ABB-A311-CB31F9F364DA}" dt="2022-11-28T12:17:32.979" v="432" actId="1076"/>
      <pc:docMkLst>
        <pc:docMk/>
      </pc:docMkLst>
      <pc:sldChg chg="addSp delSp modSp">
        <pc:chgData name="Ziqing Yu" userId="76dbd0bb75f3aa62" providerId="LiveId" clId="{31473BE9-0D82-4ABB-A311-CB31F9F364DA}" dt="2022-11-28T11:53:41.058" v="75"/>
        <pc:sldMkLst>
          <pc:docMk/>
          <pc:sldMk cId="1143448818" sldId="331"/>
        </pc:sldMkLst>
        <pc:spChg chg="add del mod">
          <ac:chgData name="Ziqing Yu" userId="76dbd0bb75f3aa62" providerId="LiveId" clId="{31473BE9-0D82-4ABB-A311-CB31F9F364DA}" dt="2022-11-28T09:58:13.792" v="4"/>
          <ac:spMkLst>
            <pc:docMk/>
            <pc:sldMk cId="1143448818" sldId="331"/>
            <ac:spMk id="3" creationId="{515A6880-5681-613B-C928-7C17710861FA}"/>
          </ac:spMkLst>
        </pc:spChg>
        <pc:spChg chg="add del mod">
          <ac:chgData name="Ziqing Yu" userId="76dbd0bb75f3aa62" providerId="LiveId" clId="{31473BE9-0D82-4ABB-A311-CB31F9F364DA}" dt="2022-11-28T11:53:41.058" v="75"/>
          <ac:spMkLst>
            <pc:docMk/>
            <pc:sldMk cId="1143448818" sldId="331"/>
            <ac:spMk id="8" creationId="{2DC1B85C-5557-DDA1-85EF-9B8E62AEBE14}"/>
          </ac:spMkLst>
        </pc:spChg>
        <pc:picChg chg="del">
          <ac:chgData name="Ziqing Yu" userId="76dbd0bb75f3aa62" providerId="LiveId" clId="{31473BE9-0D82-4ABB-A311-CB31F9F364DA}" dt="2022-11-28T09:57:16.303" v="0" actId="478"/>
          <ac:picMkLst>
            <pc:docMk/>
            <pc:sldMk cId="1143448818" sldId="331"/>
            <ac:picMk id="6" creationId="{E36797CF-0C87-94B1-0BF1-1A5EC4A521EA}"/>
          </ac:picMkLst>
        </pc:picChg>
        <pc:picChg chg="add del mod">
          <ac:chgData name="Ziqing Yu" userId="76dbd0bb75f3aa62" providerId="LiveId" clId="{31473BE9-0D82-4ABB-A311-CB31F9F364DA}" dt="2022-11-28T11:53:37.347" v="74" actId="478"/>
          <ac:picMkLst>
            <pc:docMk/>
            <pc:sldMk cId="1143448818" sldId="331"/>
            <ac:picMk id="7" creationId="{65AD185A-6648-4797-8300-DC73A3DB6B36}"/>
          </ac:picMkLst>
        </pc:picChg>
        <pc:picChg chg="add mod">
          <ac:chgData name="Ziqing Yu" userId="76dbd0bb75f3aa62" providerId="LiveId" clId="{31473BE9-0D82-4ABB-A311-CB31F9F364DA}" dt="2022-11-28T11:53:41.058" v="75"/>
          <ac:picMkLst>
            <pc:docMk/>
            <pc:sldMk cId="1143448818" sldId="331"/>
            <ac:picMk id="10" creationId="{895C56A5-4D66-140E-04CC-200CEC6B33BD}"/>
          </ac:picMkLst>
        </pc:picChg>
      </pc:sldChg>
      <pc:sldChg chg="addSp delSp modSp">
        <pc:chgData name="Ziqing Yu" userId="76dbd0bb75f3aa62" providerId="LiveId" clId="{31473BE9-0D82-4ABB-A311-CB31F9F364DA}" dt="2022-11-28T11:54:06.389" v="79"/>
        <pc:sldMkLst>
          <pc:docMk/>
          <pc:sldMk cId="2308039067" sldId="332"/>
        </pc:sldMkLst>
        <pc:spChg chg="add del mod">
          <ac:chgData name="Ziqing Yu" userId="76dbd0bb75f3aa62" providerId="LiveId" clId="{31473BE9-0D82-4ABB-A311-CB31F9F364DA}" dt="2022-11-28T09:58:23.357" v="5"/>
          <ac:spMkLst>
            <pc:docMk/>
            <pc:sldMk cId="2308039067" sldId="332"/>
            <ac:spMk id="3" creationId="{70B0C9CD-0EB5-1EC5-EA4F-2A030F23D47B}"/>
          </ac:spMkLst>
        </pc:spChg>
        <pc:spChg chg="add del mod">
          <ac:chgData name="Ziqing Yu" userId="76dbd0bb75f3aa62" providerId="LiveId" clId="{31473BE9-0D82-4ABB-A311-CB31F9F364DA}" dt="2022-11-28T11:53:48.213" v="77"/>
          <ac:spMkLst>
            <pc:docMk/>
            <pc:sldMk cId="2308039067" sldId="332"/>
            <ac:spMk id="8" creationId="{E43BF0C1-9DEC-465D-8415-3769EB5770F6}"/>
          </ac:spMkLst>
        </pc:spChg>
        <pc:spChg chg="add del mod">
          <ac:chgData name="Ziqing Yu" userId="76dbd0bb75f3aa62" providerId="LiveId" clId="{31473BE9-0D82-4ABB-A311-CB31F9F364DA}" dt="2022-11-28T11:54:06.389" v="79"/>
          <ac:spMkLst>
            <pc:docMk/>
            <pc:sldMk cId="2308039067" sldId="332"/>
            <ac:spMk id="11" creationId="{ABABF254-C6A2-35B4-553A-2DE058F198B2}"/>
          </ac:spMkLst>
        </pc:spChg>
        <pc:picChg chg="del">
          <ac:chgData name="Ziqing Yu" userId="76dbd0bb75f3aa62" providerId="LiveId" clId="{31473BE9-0D82-4ABB-A311-CB31F9F364DA}" dt="2022-11-28T09:57:18.282" v="1" actId="478"/>
          <ac:picMkLst>
            <pc:docMk/>
            <pc:sldMk cId="2308039067" sldId="332"/>
            <ac:picMk id="6" creationId="{AB2452CF-75E4-9C1B-2B8E-6A18725F7890}"/>
          </ac:picMkLst>
        </pc:picChg>
        <pc:picChg chg="add del mod">
          <ac:chgData name="Ziqing Yu" userId="76dbd0bb75f3aa62" providerId="LiveId" clId="{31473BE9-0D82-4ABB-A311-CB31F9F364DA}" dt="2022-11-28T11:53:46.087" v="76" actId="478"/>
          <ac:picMkLst>
            <pc:docMk/>
            <pc:sldMk cId="2308039067" sldId="332"/>
            <ac:picMk id="7" creationId="{41DD7833-6D13-E8B1-1935-158AC36556E1}"/>
          </ac:picMkLst>
        </pc:picChg>
        <pc:picChg chg="add del mod">
          <ac:chgData name="Ziqing Yu" userId="76dbd0bb75f3aa62" providerId="LiveId" clId="{31473BE9-0D82-4ABB-A311-CB31F9F364DA}" dt="2022-11-28T11:54:05.009" v="78" actId="478"/>
          <ac:picMkLst>
            <pc:docMk/>
            <pc:sldMk cId="2308039067" sldId="332"/>
            <ac:picMk id="10" creationId="{250A259D-817E-99A7-6A5E-F8EA8D25056C}"/>
          </ac:picMkLst>
        </pc:picChg>
        <pc:picChg chg="add mod">
          <ac:chgData name="Ziqing Yu" userId="76dbd0bb75f3aa62" providerId="LiveId" clId="{31473BE9-0D82-4ABB-A311-CB31F9F364DA}" dt="2022-11-28T11:54:06.389" v="79"/>
          <ac:picMkLst>
            <pc:docMk/>
            <pc:sldMk cId="2308039067" sldId="332"/>
            <ac:picMk id="13" creationId="{1EA2E59E-5B82-B801-EA18-95455E7569D4}"/>
          </ac:picMkLst>
        </pc:picChg>
      </pc:sldChg>
      <pc:sldChg chg="addSp delSp modSp">
        <pc:chgData name="Ziqing Yu" userId="76dbd0bb75f3aa62" providerId="LiveId" clId="{31473BE9-0D82-4ABB-A311-CB31F9F364DA}" dt="2022-11-28T11:55:58.715" v="81"/>
        <pc:sldMkLst>
          <pc:docMk/>
          <pc:sldMk cId="3235998305" sldId="333"/>
        </pc:sldMkLst>
        <pc:spChg chg="add del mod">
          <ac:chgData name="Ziqing Yu" userId="76dbd0bb75f3aa62" providerId="LiveId" clId="{31473BE9-0D82-4ABB-A311-CB31F9F364DA}" dt="2022-11-28T09:58:30.739" v="6"/>
          <ac:spMkLst>
            <pc:docMk/>
            <pc:sldMk cId="3235998305" sldId="333"/>
            <ac:spMk id="3" creationId="{0818C924-39F0-A7B5-3B9E-4D7A1F5BF66C}"/>
          </ac:spMkLst>
        </pc:spChg>
        <pc:spChg chg="add del mod">
          <ac:chgData name="Ziqing Yu" userId="76dbd0bb75f3aa62" providerId="LiveId" clId="{31473BE9-0D82-4ABB-A311-CB31F9F364DA}" dt="2022-11-28T11:55:58.715" v="81"/>
          <ac:spMkLst>
            <pc:docMk/>
            <pc:sldMk cId="3235998305" sldId="333"/>
            <ac:spMk id="8" creationId="{5D7CAE46-E851-EAC2-603E-76A533807E75}"/>
          </ac:spMkLst>
        </pc:spChg>
        <pc:picChg chg="del">
          <ac:chgData name="Ziqing Yu" userId="76dbd0bb75f3aa62" providerId="LiveId" clId="{31473BE9-0D82-4ABB-A311-CB31F9F364DA}" dt="2022-11-28T09:57:20.156" v="2" actId="478"/>
          <ac:picMkLst>
            <pc:docMk/>
            <pc:sldMk cId="3235998305" sldId="333"/>
            <ac:picMk id="6" creationId="{9A07E448-944D-8A1D-9D89-BD88E38243EC}"/>
          </ac:picMkLst>
        </pc:picChg>
        <pc:picChg chg="add del mod">
          <ac:chgData name="Ziqing Yu" userId="76dbd0bb75f3aa62" providerId="LiveId" clId="{31473BE9-0D82-4ABB-A311-CB31F9F364DA}" dt="2022-11-28T11:55:53.084" v="80" actId="478"/>
          <ac:picMkLst>
            <pc:docMk/>
            <pc:sldMk cId="3235998305" sldId="333"/>
            <ac:picMk id="7" creationId="{9D3D4FC1-CD6E-7C05-BD61-55E047C567DE}"/>
          </ac:picMkLst>
        </pc:picChg>
        <pc:picChg chg="add mod">
          <ac:chgData name="Ziqing Yu" userId="76dbd0bb75f3aa62" providerId="LiveId" clId="{31473BE9-0D82-4ABB-A311-CB31F9F364DA}" dt="2022-11-28T11:55:58.715" v="81"/>
          <ac:picMkLst>
            <pc:docMk/>
            <pc:sldMk cId="3235998305" sldId="333"/>
            <ac:picMk id="10" creationId="{589D8906-6CC5-AE18-D501-1F906DBA2E59}"/>
          </ac:picMkLst>
        </pc:picChg>
      </pc:sldChg>
      <pc:sldChg chg="addSp delSp modSp">
        <pc:chgData name="Ziqing Yu" userId="76dbd0bb75f3aa62" providerId="LiveId" clId="{31473BE9-0D82-4ABB-A311-CB31F9F364DA}" dt="2022-11-28T11:56:02.218" v="83"/>
        <pc:sldMkLst>
          <pc:docMk/>
          <pc:sldMk cId="2542230651" sldId="334"/>
        </pc:sldMkLst>
        <pc:spChg chg="add del mod">
          <ac:chgData name="Ziqing Yu" userId="76dbd0bb75f3aa62" providerId="LiveId" clId="{31473BE9-0D82-4ABB-A311-CB31F9F364DA}" dt="2022-11-28T09:58:40.525" v="7"/>
          <ac:spMkLst>
            <pc:docMk/>
            <pc:sldMk cId="2542230651" sldId="334"/>
            <ac:spMk id="3" creationId="{38740C02-63DD-15D3-759E-A491FD5C937D}"/>
          </ac:spMkLst>
        </pc:spChg>
        <pc:spChg chg="add del mod">
          <ac:chgData name="Ziqing Yu" userId="76dbd0bb75f3aa62" providerId="LiveId" clId="{31473BE9-0D82-4ABB-A311-CB31F9F364DA}" dt="2022-11-28T11:56:02.218" v="83"/>
          <ac:spMkLst>
            <pc:docMk/>
            <pc:sldMk cId="2542230651" sldId="334"/>
            <ac:spMk id="8" creationId="{33EFAC18-992D-9E56-1454-793B8524999A}"/>
          </ac:spMkLst>
        </pc:spChg>
        <pc:picChg chg="del">
          <ac:chgData name="Ziqing Yu" userId="76dbd0bb75f3aa62" providerId="LiveId" clId="{31473BE9-0D82-4ABB-A311-CB31F9F364DA}" dt="2022-11-28T09:57:21.581" v="3" actId="478"/>
          <ac:picMkLst>
            <pc:docMk/>
            <pc:sldMk cId="2542230651" sldId="334"/>
            <ac:picMk id="6" creationId="{A73D9CFB-70AB-C648-7CA2-87A2A4B9BDDF}"/>
          </ac:picMkLst>
        </pc:picChg>
        <pc:picChg chg="add del mod">
          <ac:chgData name="Ziqing Yu" userId="76dbd0bb75f3aa62" providerId="LiveId" clId="{31473BE9-0D82-4ABB-A311-CB31F9F364DA}" dt="2022-11-28T11:56:00.352" v="82" actId="478"/>
          <ac:picMkLst>
            <pc:docMk/>
            <pc:sldMk cId="2542230651" sldId="334"/>
            <ac:picMk id="7" creationId="{992CD2A4-2020-DB92-558B-6FF4236CFAEA}"/>
          </ac:picMkLst>
        </pc:picChg>
        <pc:picChg chg="add mod">
          <ac:chgData name="Ziqing Yu" userId="76dbd0bb75f3aa62" providerId="LiveId" clId="{31473BE9-0D82-4ABB-A311-CB31F9F364DA}" dt="2022-11-28T11:56:02.218" v="83"/>
          <ac:picMkLst>
            <pc:docMk/>
            <pc:sldMk cId="2542230651" sldId="334"/>
            <ac:picMk id="10" creationId="{266AC3CF-29CF-D1E1-1506-31C5C5A70E15}"/>
          </ac:picMkLst>
        </pc:picChg>
      </pc:sldChg>
      <pc:sldChg chg="addSp delSp modSp">
        <pc:chgData name="Ziqing Yu" userId="76dbd0bb75f3aa62" providerId="LiveId" clId="{31473BE9-0D82-4ABB-A311-CB31F9F364DA}" dt="2022-11-28T11:56:25.313" v="89"/>
        <pc:sldMkLst>
          <pc:docMk/>
          <pc:sldMk cId="1093912996" sldId="335"/>
        </pc:sldMkLst>
        <pc:spChg chg="add del mod">
          <ac:chgData name="Ziqing Yu" userId="76dbd0bb75f3aa62" providerId="LiveId" clId="{31473BE9-0D82-4ABB-A311-CB31F9F364DA}" dt="2022-11-28T09:59:18.479" v="42"/>
          <ac:spMkLst>
            <pc:docMk/>
            <pc:sldMk cId="1093912996" sldId="335"/>
            <ac:spMk id="3" creationId="{C8198042-F23C-2073-EFDD-293B67B427A8}"/>
          </ac:spMkLst>
        </pc:spChg>
        <pc:spChg chg="add del mod">
          <ac:chgData name="Ziqing Yu" userId="76dbd0bb75f3aa62" providerId="LiveId" clId="{31473BE9-0D82-4ABB-A311-CB31F9F364DA}" dt="2022-11-28T11:56:25.313" v="89"/>
          <ac:spMkLst>
            <pc:docMk/>
            <pc:sldMk cId="1093912996" sldId="335"/>
            <ac:spMk id="8" creationId="{6B4D7261-11F7-8808-7E74-DE8B1C9D71E6}"/>
          </ac:spMkLst>
        </pc:spChg>
        <pc:picChg chg="del">
          <ac:chgData name="Ziqing Yu" userId="76dbd0bb75f3aa62" providerId="LiveId" clId="{31473BE9-0D82-4ABB-A311-CB31F9F364DA}" dt="2022-11-28T09:58:43.675" v="8" actId="478"/>
          <ac:picMkLst>
            <pc:docMk/>
            <pc:sldMk cId="1093912996" sldId="335"/>
            <ac:picMk id="6" creationId="{4B7C3BBC-773F-7FD6-3F75-7E7CD4050D96}"/>
          </ac:picMkLst>
        </pc:picChg>
        <pc:picChg chg="add del mod">
          <ac:chgData name="Ziqing Yu" userId="76dbd0bb75f3aa62" providerId="LiveId" clId="{31473BE9-0D82-4ABB-A311-CB31F9F364DA}" dt="2022-11-28T11:56:21.009" v="88" actId="478"/>
          <ac:picMkLst>
            <pc:docMk/>
            <pc:sldMk cId="1093912996" sldId="335"/>
            <ac:picMk id="7" creationId="{7C034ED8-5DE6-1F23-2D3D-FAF394C4E109}"/>
          </ac:picMkLst>
        </pc:picChg>
        <pc:picChg chg="add mod">
          <ac:chgData name="Ziqing Yu" userId="76dbd0bb75f3aa62" providerId="LiveId" clId="{31473BE9-0D82-4ABB-A311-CB31F9F364DA}" dt="2022-11-28T11:56:25.313" v="89"/>
          <ac:picMkLst>
            <pc:docMk/>
            <pc:sldMk cId="1093912996" sldId="335"/>
            <ac:picMk id="10" creationId="{5448A35C-BA44-B9B2-6467-EE82AF3578F6}"/>
          </ac:picMkLst>
        </pc:picChg>
      </pc:sldChg>
      <pc:sldChg chg="addSp delSp modSp">
        <pc:chgData name="Ziqing Yu" userId="76dbd0bb75f3aa62" providerId="LiveId" clId="{31473BE9-0D82-4ABB-A311-CB31F9F364DA}" dt="2022-11-28T11:56:30.650" v="91"/>
        <pc:sldMkLst>
          <pc:docMk/>
          <pc:sldMk cId="865096269" sldId="336"/>
        </pc:sldMkLst>
        <pc:spChg chg="add del mod">
          <ac:chgData name="Ziqing Yu" userId="76dbd0bb75f3aa62" providerId="LiveId" clId="{31473BE9-0D82-4ABB-A311-CB31F9F364DA}" dt="2022-11-28T09:59:23.299" v="43"/>
          <ac:spMkLst>
            <pc:docMk/>
            <pc:sldMk cId="865096269" sldId="336"/>
            <ac:spMk id="3" creationId="{C18E66B5-1C4F-670C-FE70-BAA182CEB97F}"/>
          </ac:spMkLst>
        </pc:spChg>
        <pc:spChg chg="add del mod">
          <ac:chgData name="Ziqing Yu" userId="76dbd0bb75f3aa62" providerId="LiveId" clId="{31473BE9-0D82-4ABB-A311-CB31F9F364DA}" dt="2022-11-28T11:56:30.650" v="91"/>
          <ac:spMkLst>
            <pc:docMk/>
            <pc:sldMk cId="865096269" sldId="336"/>
            <ac:spMk id="8" creationId="{1EDB8D48-7858-FC8C-C074-799307CACBC3}"/>
          </ac:spMkLst>
        </pc:spChg>
        <pc:picChg chg="del">
          <ac:chgData name="Ziqing Yu" userId="76dbd0bb75f3aa62" providerId="LiveId" clId="{31473BE9-0D82-4ABB-A311-CB31F9F364DA}" dt="2022-11-28T09:58:45.355" v="9" actId="478"/>
          <ac:picMkLst>
            <pc:docMk/>
            <pc:sldMk cId="865096269" sldId="336"/>
            <ac:picMk id="6" creationId="{C07E94F7-35C7-609A-926A-8CB008CBA15A}"/>
          </ac:picMkLst>
        </pc:picChg>
        <pc:picChg chg="add del mod">
          <ac:chgData name="Ziqing Yu" userId="76dbd0bb75f3aa62" providerId="LiveId" clId="{31473BE9-0D82-4ABB-A311-CB31F9F364DA}" dt="2022-11-28T11:56:28.121" v="90" actId="478"/>
          <ac:picMkLst>
            <pc:docMk/>
            <pc:sldMk cId="865096269" sldId="336"/>
            <ac:picMk id="7" creationId="{AA9D7BDF-1117-1888-581B-8A930EBC82BD}"/>
          </ac:picMkLst>
        </pc:picChg>
        <pc:picChg chg="add mod">
          <ac:chgData name="Ziqing Yu" userId="76dbd0bb75f3aa62" providerId="LiveId" clId="{31473BE9-0D82-4ABB-A311-CB31F9F364DA}" dt="2022-11-28T11:56:30.650" v="91"/>
          <ac:picMkLst>
            <pc:docMk/>
            <pc:sldMk cId="865096269" sldId="336"/>
            <ac:picMk id="10" creationId="{5D697B87-8FC5-8F9E-BB87-E28AE0BC0C24}"/>
          </ac:picMkLst>
        </pc:picChg>
      </pc:sldChg>
      <pc:sldChg chg="addSp delSp modSp mod">
        <pc:chgData name="Ziqing Yu" userId="76dbd0bb75f3aa62" providerId="LiveId" clId="{31473BE9-0D82-4ABB-A311-CB31F9F364DA}" dt="2022-11-28T12:06:39.792" v="310" actId="404"/>
        <pc:sldMkLst>
          <pc:docMk/>
          <pc:sldMk cId="771101650" sldId="337"/>
        </pc:sldMkLst>
        <pc:spChg chg="add del mod">
          <ac:chgData name="Ziqing Yu" userId="76dbd0bb75f3aa62" providerId="LiveId" clId="{31473BE9-0D82-4ABB-A311-CB31F9F364DA}" dt="2022-11-28T09:59:40.676" v="44"/>
          <ac:spMkLst>
            <pc:docMk/>
            <pc:sldMk cId="771101650" sldId="337"/>
            <ac:spMk id="3" creationId="{F7129D25-F3D3-AF7C-2980-089BB300F76F}"/>
          </ac:spMkLst>
        </pc:spChg>
        <pc:spChg chg="mod">
          <ac:chgData name="Ziqing Yu" userId="76dbd0bb75f3aa62" providerId="LiveId" clId="{31473BE9-0D82-4ABB-A311-CB31F9F364DA}" dt="2022-11-28T12:05:07.855" v="282" actId="1076"/>
          <ac:spMkLst>
            <pc:docMk/>
            <pc:sldMk cId="771101650" sldId="337"/>
            <ac:spMk id="4" creationId="{4A63128B-3CE0-EF46-C06D-78099419E853}"/>
          </ac:spMkLst>
        </pc:spChg>
        <pc:spChg chg="add del mod">
          <ac:chgData name="Ziqing Yu" userId="76dbd0bb75f3aa62" providerId="LiveId" clId="{31473BE9-0D82-4ABB-A311-CB31F9F364DA}" dt="2022-11-28T11:56:35.715" v="93"/>
          <ac:spMkLst>
            <pc:docMk/>
            <pc:sldMk cId="771101650" sldId="337"/>
            <ac:spMk id="8" creationId="{CD3316D2-21EF-6924-8346-FB4CAFF1553A}"/>
          </ac:spMkLst>
        </pc:spChg>
        <pc:spChg chg="add mod">
          <ac:chgData name="Ziqing Yu" userId="76dbd0bb75f3aa62" providerId="LiveId" clId="{31473BE9-0D82-4ABB-A311-CB31F9F364DA}" dt="2022-11-28T12:06:39.792" v="310" actId="404"/>
          <ac:spMkLst>
            <pc:docMk/>
            <pc:sldMk cId="771101650" sldId="337"/>
            <ac:spMk id="11" creationId="{544BB1EA-0B70-401D-B0F0-6157239155E8}"/>
          </ac:spMkLst>
        </pc:spChg>
        <pc:picChg chg="del">
          <ac:chgData name="Ziqing Yu" userId="76dbd0bb75f3aa62" providerId="LiveId" clId="{31473BE9-0D82-4ABB-A311-CB31F9F364DA}" dt="2022-11-28T09:58:46.952" v="10" actId="478"/>
          <ac:picMkLst>
            <pc:docMk/>
            <pc:sldMk cId="771101650" sldId="337"/>
            <ac:picMk id="6" creationId="{E9F17CBF-420C-F7AD-ED80-1D64129048A1}"/>
          </ac:picMkLst>
        </pc:picChg>
        <pc:picChg chg="add del mod">
          <ac:chgData name="Ziqing Yu" userId="76dbd0bb75f3aa62" providerId="LiveId" clId="{31473BE9-0D82-4ABB-A311-CB31F9F364DA}" dt="2022-11-28T11:56:33.786" v="92" actId="478"/>
          <ac:picMkLst>
            <pc:docMk/>
            <pc:sldMk cId="771101650" sldId="337"/>
            <ac:picMk id="7" creationId="{9170DBED-59D8-C5B7-3F40-2D99A4562562}"/>
          </ac:picMkLst>
        </pc:picChg>
        <pc:picChg chg="add mod">
          <ac:chgData name="Ziqing Yu" userId="76dbd0bb75f3aa62" providerId="LiveId" clId="{31473BE9-0D82-4ABB-A311-CB31F9F364DA}" dt="2022-11-28T11:56:35.715" v="93"/>
          <ac:picMkLst>
            <pc:docMk/>
            <pc:sldMk cId="771101650" sldId="337"/>
            <ac:picMk id="10" creationId="{8E2ED661-6EA3-5136-BC6D-DA55864EF0BB}"/>
          </ac:picMkLst>
        </pc:picChg>
      </pc:sldChg>
      <pc:sldChg chg="addSp delSp modSp">
        <pc:chgData name="Ziqing Yu" userId="76dbd0bb75f3aa62" providerId="LiveId" clId="{31473BE9-0D82-4ABB-A311-CB31F9F364DA}" dt="2022-11-28T11:56:40.688" v="95"/>
        <pc:sldMkLst>
          <pc:docMk/>
          <pc:sldMk cId="397777219" sldId="338"/>
        </pc:sldMkLst>
        <pc:spChg chg="add del mod">
          <ac:chgData name="Ziqing Yu" userId="76dbd0bb75f3aa62" providerId="LiveId" clId="{31473BE9-0D82-4ABB-A311-CB31F9F364DA}" dt="2022-11-28T10:02:28.018" v="45"/>
          <ac:spMkLst>
            <pc:docMk/>
            <pc:sldMk cId="397777219" sldId="338"/>
            <ac:spMk id="3" creationId="{C720AADB-57C5-3F17-5D20-6B0385FC3FF5}"/>
          </ac:spMkLst>
        </pc:spChg>
        <pc:spChg chg="add del mod">
          <ac:chgData name="Ziqing Yu" userId="76dbd0bb75f3aa62" providerId="LiveId" clId="{31473BE9-0D82-4ABB-A311-CB31F9F364DA}" dt="2022-11-28T11:56:40.688" v="95"/>
          <ac:spMkLst>
            <pc:docMk/>
            <pc:sldMk cId="397777219" sldId="338"/>
            <ac:spMk id="8" creationId="{7A5BF87F-4567-ED9F-2746-0E9FFB29752C}"/>
          </ac:spMkLst>
        </pc:spChg>
        <pc:picChg chg="del">
          <ac:chgData name="Ziqing Yu" userId="76dbd0bb75f3aa62" providerId="LiveId" clId="{31473BE9-0D82-4ABB-A311-CB31F9F364DA}" dt="2022-11-28T09:58:48.393" v="11" actId="478"/>
          <ac:picMkLst>
            <pc:docMk/>
            <pc:sldMk cId="397777219" sldId="338"/>
            <ac:picMk id="6" creationId="{453EA8A3-4C46-4FB1-8BD2-AF4F2E2C3FC3}"/>
          </ac:picMkLst>
        </pc:picChg>
        <pc:picChg chg="add del mod">
          <ac:chgData name="Ziqing Yu" userId="76dbd0bb75f3aa62" providerId="LiveId" clId="{31473BE9-0D82-4ABB-A311-CB31F9F364DA}" dt="2022-11-28T11:56:37.903" v="94" actId="478"/>
          <ac:picMkLst>
            <pc:docMk/>
            <pc:sldMk cId="397777219" sldId="338"/>
            <ac:picMk id="7" creationId="{7528C4D8-0E1A-2BCD-42D3-169339ECBB5D}"/>
          </ac:picMkLst>
        </pc:picChg>
        <pc:picChg chg="add mod">
          <ac:chgData name="Ziqing Yu" userId="76dbd0bb75f3aa62" providerId="LiveId" clId="{31473BE9-0D82-4ABB-A311-CB31F9F364DA}" dt="2022-11-28T11:56:40.688" v="95"/>
          <ac:picMkLst>
            <pc:docMk/>
            <pc:sldMk cId="397777219" sldId="338"/>
            <ac:picMk id="10" creationId="{250BA0DA-2805-4D2B-AF49-58757653DD4C}"/>
          </ac:picMkLst>
        </pc:picChg>
      </pc:sldChg>
      <pc:sldChg chg="addSp delSp modSp">
        <pc:chgData name="Ziqing Yu" userId="76dbd0bb75f3aa62" providerId="LiveId" clId="{31473BE9-0D82-4ABB-A311-CB31F9F364DA}" dt="2022-11-28T12:00:11.527" v="101"/>
        <pc:sldMkLst>
          <pc:docMk/>
          <pc:sldMk cId="3074370798" sldId="339"/>
        </pc:sldMkLst>
        <pc:spChg chg="add del mod">
          <ac:chgData name="Ziqing Yu" userId="76dbd0bb75f3aa62" providerId="LiveId" clId="{31473BE9-0D82-4ABB-A311-CB31F9F364DA}" dt="2022-11-28T10:04:08.656" v="61"/>
          <ac:spMkLst>
            <pc:docMk/>
            <pc:sldMk cId="3074370798" sldId="339"/>
            <ac:spMk id="3" creationId="{6345BA41-86D6-0701-7D6E-267CD73CC211}"/>
          </ac:spMkLst>
        </pc:spChg>
        <pc:spChg chg="add del mod">
          <ac:chgData name="Ziqing Yu" userId="76dbd0bb75f3aa62" providerId="LiveId" clId="{31473BE9-0D82-4ABB-A311-CB31F9F364DA}" dt="2022-11-28T12:00:11.527" v="101"/>
          <ac:spMkLst>
            <pc:docMk/>
            <pc:sldMk cId="3074370798" sldId="339"/>
            <ac:spMk id="8" creationId="{D0361286-C215-AE0A-9EAA-BF1182BC774F}"/>
          </ac:spMkLst>
        </pc:spChg>
        <pc:picChg chg="del">
          <ac:chgData name="Ziqing Yu" userId="76dbd0bb75f3aa62" providerId="LiveId" clId="{31473BE9-0D82-4ABB-A311-CB31F9F364DA}" dt="2022-11-28T10:02:56.780" v="47" actId="478"/>
          <ac:picMkLst>
            <pc:docMk/>
            <pc:sldMk cId="3074370798" sldId="339"/>
            <ac:picMk id="6" creationId="{C253CD45-05B4-A617-D859-9311FB91B7B8}"/>
          </ac:picMkLst>
        </pc:picChg>
        <pc:picChg chg="add del mod">
          <ac:chgData name="Ziqing Yu" userId="76dbd0bb75f3aa62" providerId="LiveId" clId="{31473BE9-0D82-4ABB-A311-CB31F9F364DA}" dt="2022-11-28T12:00:07.016" v="100" actId="478"/>
          <ac:picMkLst>
            <pc:docMk/>
            <pc:sldMk cId="3074370798" sldId="339"/>
            <ac:picMk id="7" creationId="{214729FB-B7AD-2E17-6514-678E240DF2BA}"/>
          </ac:picMkLst>
        </pc:picChg>
        <pc:picChg chg="add mod">
          <ac:chgData name="Ziqing Yu" userId="76dbd0bb75f3aa62" providerId="LiveId" clId="{31473BE9-0D82-4ABB-A311-CB31F9F364DA}" dt="2022-11-28T12:00:11.527" v="101"/>
          <ac:picMkLst>
            <pc:docMk/>
            <pc:sldMk cId="3074370798" sldId="339"/>
            <ac:picMk id="10" creationId="{BFC187BE-1477-7C92-6FDF-928BB5648590}"/>
          </ac:picMkLst>
        </pc:picChg>
      </pc:sldChg>
      <pc:sldChg chg="addSp delSp modSp">
        <pc:chgData name="Ziqing Yu" userId="76dbd0bb75f3aa62" providerId="LiveId" clId="{31473BE9-0D82-4ABB-A311-CB31F9F364DA}" dt="2022-11-28T12:00:20.464" v="103"/>
        <pc:sldMkLst>
          <pc:docMk/>
          <pc:sldMk cId="3153467899" sldId="340"/>
        </pc:sldMkLst>
        <pc:spChg chg="add del mod">
          <ac:chgData name="Ziqing Yu" userId="76dbd0bb75f3aa62" providerId="LiveId" clId="{31473BE9-0D82-4ABB-A311-CB31F9F364DA}" dt="2022-11-28T10:04:14.909" v="62"/>
          <ac:spMkLst>
            <pc:docMk/>
            <pc:sldMk cId="3153467899" sldId="340"/>
            <ac:spMk id="3" creationId="{F351FF12-6C09-4776-099A-A37FA381DF76}"/>
          </ac:spMkLst>
        </pc:spChg>
        <pc:spChg chg="add del mod">
          <ac:chgData name="Ziqing Yu" userId="76dbd0bb75f3aa62" providerId="LiveId" clId="{31473BE9-0D82-4ABB-A311-CB31F9F364DA}" dt="2022-11-28T12:00:20.464" v="103"/>
          <ac:spMkLst>
            <pc:docMk/>
            <pc:sldMk cId="3153467899" sldId="340"/>
            <ac:spMk id="8" creationId="{3295EBF3-5D25-7F00-1CBF-9450D9368830}"/>
          </ac:spMkLst>
        </pc:spChg>
        <pc:picChg chg="del">
          <ac:chgData name="Ziqing Yu" userId="76dbd0bb75f3aa62" providerId="LiveId" clId="{31473BE9-0D82-4ABB-A311-CB31F9F364DA}" dt="2022-11-28T10:02:58.756" v="48" actId="478"/>
          <ac:picMkLst>
            <pc:docMk/>
            <pc:sldMk cId="3153467899" sldId="340"/>
            <ac:picMk id="6" creationId="{3AD9C9A4-89A7-C8DF-DD57-58AB7596A34E}"/>
          </ac:picMkLst>
        </pc:picChg>
        <pc:picChg chg="add del mod">
          <ac:chgData name="Ziqing Yu" userId="76dbd0bb75f3aa62" providerId="LiveId" clId="{31473BE9-0D82-4ABB-A311-CB31F9F364DA}" dt="2022-11-28T12:00:16.241" v="102" actId="478"/>
          <ac:picMkLst>
            <pc:docMk/>
            <pc:sldMk cId="3153467899" sldId="340"/>
            <ac:picMk id="7" creationId="{6B1E1EBC-3181-223F-A37E-E1546793B136}"/>
          </ac:picMkLst>
        </pc:picChg>
        <pc:picChg chg="add mod">
          <ac:chgData name="Ziqing Yu" userId="76dbd0bb75f3aa62" providerId="LiveId" clId="{31473BE9-0D82-4ABB-A311-CB31F9F364DA}" dt="2022-11-28T12:00:20.464" v="103"/>
          <ac:picMkLst>
            <pc:docMk/>
            <pc:sldMk cId="3153467899" sldId="340"/>
            <ac:picMk id="10" creationId="{D77F68D8-D2BB-130F-D5E6-C067731112CE}"/>
          </ac:picMkLst>
        </pc:picChg>
      </pc:sldChg>
      <pc:sldChg chg="addSp delSp modSp">
        <pc:chgData name="Ziqing Yu" userId="76dbd0bb75f3aa62" providerId="LiveId" clId="{31473BE9-0D82-4ABB-A311-CB31F9F364DA}" dt="2022-11-28T12:00:26.799" v="105"/>
        <pc:sldMkLst>
          <pc:docMk/>
          <pc:sldMk cId="2180464758" sldId="341"/>
        </pc:sldMkLst>
        <pc:spChg chg="add del mod">
          <ac:chgData name="Ziqing Yu" userId="76dbd0bb75f3aa62" providerId="LiveId" clId="{31473BE9-0D82-4ABB-A311-CB31F9F364DA}" dt="2022-11-28T10:04:24.043" v="63"/>
          <ac:spMkLst>
            <pc:docMk/>
            <pc:sldMk cId="2180464758" sldId="341"/>
            <ac:spMk id="3" creationId="{4288367A-FB5B-14C8-2533-2B6030738B14}"/>
          </ac:spMkLst>
        </pc:spChg>
        <pc:spChg chg="add del mod">
          <ac:chgData name="Ziqing Yu" userId="76dbd0bb75f3aa62" providerId="LiveId" clId="{31473BE9-0D82-4ABB-A311-CB31F9F364DA}" dt="2022-11-28T12:00:26.799" v="105"/>
          <ac:spMkLst>
            <pc:docMk/>
            <pc:sldMk cId="2180464758" sldId="341"/>
            <ac:spMk id="8" creationId="{56C88922-C155-67ED-90F3-06B068FA8A8C}"/>
          </ac:spMkLst>
        </pc:spChg>
        <pc:picChg chg="del">
          <ac:chgData name="Ziqing Yu" userId="76dbd0bb75f3aa62" providerId="LiveId" clId="{31473BE9-0D82-4ABB-A311-CB31F9F364DA}" dt="2022-11-28T10:03:01.307" v="49" actId="478"/>
          <ac:picMkLst>
            <pc:docMk/>
            <pc:sldMk cId="2180464758" sldId="341"/>
            <ac:picMk id="6" creationId="{A5B0797D-32DD-FC92-018A-84B2D796E9C4}"/>
          </ac:picMkLst>
        </pc:picChg>
        <pc:picChg chg="add del mod">
          <ac:chgData name="Ziqing Yu" userId="76dbd0bb75f3aa62" providerId="LiveId" clId="{31473BE9-0D82-4ABB-A311-CB31F9F364DA}" dt="2022-11-28T12:00:23.029" v="104" actId="478"/>
          <ac:picMkLst>
            <pc:docMk/>
            <pc:sldMk cId="2180464758" sldId="341"/>
            <ac:picMk id="7" creationId="{4DBC6355-82C5-6EDD-9249-21E5C1AEEDAD}"/>
          </ac:picMkLst>
        </pc:picChg>
        <pc:picChg chg="add mod">
          <ac:chgData name="Ziqing Yu" userId="76dbd0bb75f3aa62" providerId="LiveId" clId="{31473BE9-0D82-4ABB-A311-CB31F9F364DA}" dt="2022-11-28T12:00:26.799" v="105"/>
          <ac:picMkLst>
            <pc:docMk/>
            <pc:sldMk cId="2180464758" sldId="341"/>
            <ac:picMk id="10" creationId="{0E7D6C4D-BD41-2457-B378-6CE5307EDEDF}"/>
          </ac:picMkLst>
        </pc:picChg>
      </pc:sldChg>
      <pc:sldChg chg="addSp delSp modSp">
        <pc:chgData name="Ziqing Yu" userId="76dbd0bb75f3aa62" providerId="LiveId" clId="{31473BE9-0D82-4ABB-A311-CB31F9F364DA}" dt="2022-11-28T12:00:33.363" v="107"/>
        <pc:sldMkLst>
          <pc:docMk/>
          <pc:sldMk cId="1946814930" sldId="342"/>
        </pc:sldMkLst>
        <pc:spChg chg="add del mod">
          <ac:chgData name="Ziqing Yu" userId="76dbd0bb75f3aa62" providerId="LiveId" clId="{31473BE9-0D82-4ABB-A311-CB31F9F364DA}" dt="2022-11-28T10:04:28.052" v="64"/>
          <ac:spMkLst>
            <pc:docMk/>
            <pc:sldMk cId="1946814930" sldId="342"/>
            <ac:spMk id="3" creationId="{701D5FAE-91F8-7708-2501-C5F240803BCE}"/>
          </ac:spMkLst>
        </pc:spChg>
        <pc:spChg chg="add del mod">
          <ac:chgData name="Ziqing Yu" userId="76dbd0bb75f3aa62" providerId="LiveId" clId="{31473BE9-0D82-4ABB-A311-CB31F9F364DA}" dt="2022-11-28T12:00:33.363" v="107"/>
          <ac:spMkLst>
            <pc:docMk/>
            <pc:sldMk cId="1946814930" sldId="342"/>
            <ac:spMk id="8" creationId="{2049FB2D-5E4E-7747-2A87-A224C1B4F80F}"/>
          </ac:spMkLst>
        </pc:spChg>
        <pc:picChg chg="del">
          <ac:chgData name="Ziqing Yu" userId="76dbd0bb75f3aa62" providerId="LiveId" clId="{31473BE9-0D82-4ABB-A311-CB31F9F364DA}" dt="2022-11-28T10:03:02.902" v="50" actId="478"/>
          <ac:picMkLst>
            <pc:docMk/>
            <pc:sldMk cId="1946814930" sldId="342"/>
            <ac:picMk id="6" creationId="{E0AFB8F3-EDBC-F4C3-BE84-3859F090F6F6}"/>
          </ac:picMkLst>
        </pc:picChg>
        <pc:picChg chg="add del mod">
          <ac:chgData name="Ziqing Yu" userId="76dbd0bb75f3aa62" providerId="LiveId" clId="{31473BE9-0D82-4ABB-A311-CB31F9F364DA}" dt="2022-11-28T12:00:31.335" v="106" actId="478"/>
          <ac:picMkLst>
            <pc:docMk/>
            <pc:sldMk cId="1946814930" sldId="342"/>
            <ac:picMk id="7" creationId="{E5C74089-833A-2095-0EB1-961386142761}"/>
          </ac:picMkLst>
        </pc:picChg>
        <pc:picChg chg="add mod">
          <ac:chgData name="Ziqing Yu" userId="76dbd0bb75f3aa62" providerId="LiveId" clId="{31473BE9-0D82-4ABB-A311-CB31F9F364DA}" dt="2022-11-28T12:00:33.363" v="107"/>
          <ac:picMkLst>
            <pc:docMk/>
            <pc:sldMk cId="1946814930" sldId="342"/>
            <ac:picMk id="10" creationId="{4617C52E-A695-7082-F459-2AF0CE9E54FC}"/>
          </ac:picMkLst>
        </pc:picChg>
      </pc:sldChg>
      <pc:sldChg chg="addSp delSp modSp">
        <pc:chgData name="Ziqing Yu" userId="76dbd0bb75f3aa62" providerId="LiveId" clId="{31473BE9-0D82-4ABB-A311-CB31F9F364DA}" dt="2022-11-28T12:00:38.722" v="109"/>
        <pc:sldMkLst>
          <pc:docMk/>
          <pc:sldMk cId="2997382355" sldId="343"/>
        </pc:sldMkLst>
        <pc:spChg chg="add del mod">
          <ac:chgData name="Ziqing Yu" userId="76dbd0bb75f3aa62" providerId="LiveId" clId="{31473BE9-0D82-4ABB-A311-CB31F9F364DA}" dt="2022-11-28T10:04:32.917" v="65"/>
          <ac:spMkLst>
            <pc:docMk/>
            <pc:sldMk cId="2997382355" sldId="343"/>
            <ac:spMk id="3" creationId="{33EB6375-DFF8-900D-DB7B-3D2BCF15661E}"/>
          </ac:spMkLst>
        </pc:spChg>
        <pc:spChg chg="add del mod">
          <ac:chgData name="Ziqing Yu" userId="76dbd0bb75f3aa62" providerId="LiveId" clId="{31473BE9-0D82-4ABB-A311-CB31F9F364DA}" dt="2022-11-28T12:00:38.722" v="109"/>
          <ac:spMkLst>
            <pc:docMk/>
            <pc:sldMk cId="2997382355" sldId="343"/>
            <ac:spMk id="8" creationId="{F0A68D4A-159C-F1E3-C290-97C73B920A6A}"/>
          </ac:spMkLst>
        </pc:spChg>
        <pc:picChg chg="del">
          <ac:chgData name="Ziqing Yu" userId="76dbd0bb75f3aa62" providerId="LiveId" clId="{31473BE9-0D82-4ABB-A311-CB31F9F364DA}" dt="2022-11-28T10:03:05.200" v="51" actId="478"/>
          <ac:picMkLst>
            <pc:docMk/>
            <pc:sldMk cId="2997382355" sldId="343"/>
            <ac:picMk id="6" creationId="{5B71D951-3393-940B-6778-FD80F6EBCADD}"/>
          </ac:picMkLst>
        </pc:picChg>
        <pc:picChg chg="add del mod">
          <ac:chgData name="Ziqing Yu" userId="76dbd0bb75f3aa62" providerId="LiveId" clId="{31473BE9-0D82-4ABB-A311-CB31F9F364DA}" dt="2022-11-28T12:00:35.511" v="108" actId="478"/>
          <ac:picMkLst>
            <pc:docMk/>
            <pc:sldMk cId="2997382355" sldId="343"/>
            <ac:picMk id="7" creationId="{A4D42452-DC61-A105-A279-85C5E11D88E2}"/>
          </ac:picMkLst>
        </pc:picChg>
        <pc:picChg chg="add mod">
          <ac:chgData name="Ziqing Yu" userId="76dbd0bb75f3aa62" providerId="LiveId" clId="{31473BE9-0D82-4ABB-A311-CB31F9F364DA}" dt="2022-11-28T12:00:38.722" v="109"/>
          <ac:picMkLst>
            <pc:docMk/>
            <pc:sldMk cId="2997382355" sldId="343"/>
            <ac:picMk id="10" creationId="{7FDC660C-A276-E360-8DD3-33A3606A0374}"/>
          </ac:picMkLst>
        </pc:picChg>
      </pc:sldChg>
      <pc:sldChg chg="addSp delSp modSp">
        <pc:chgData name="Ziqing Yu" userId="76dbd0bb75f3aa62" providerId="LiveId" clId="{31473BE9-0D82-4ABB-A311-CB31F9F364DA}" dt="2022-11-28T12:00:42.193" v="111"/>
        <pc:sldMkLst>
          <pc:docMk/>
          <pc:sldMk cId="1226457351" sldId="344"/>
        </pc:sldMkLst>
        <pc:spChg chg="add del mod">
          <ac:chgData name="Ziqing Yu" userId="76dbd0bb75f3aa62" providerId="LiveId" clId="{31473BE9-0D82-4ABB-A311-CB31F9F364DA}" dt="2022-11-28T10:04:36.908" v="66"/>
          <ac:spMkLst>
            <pc:docMk/>
            <pc:sldMk cId="1226457351" sldId="344"/>
            <ac:spMk id="3" creationId="{DD5A3945-9A6F-0EAA-35D2-9A2953DFA767}"/>
          </ac:spMkLst>
        </pc:spChg>
        <pc:spChg chg="add del mod">
          <ac:chgData name="Ziqing Yu" userId="76dbd0bb75f3aa62" providerId="LiveId" clId="{31473BE9-0D82-4ABB-A311-CB31F9F364DA}" dt="2022-11-28T12:00:42.193" v="111"/>
          <ac:spMkLst>
            <pc:docMk/>
            <pc:sldMk cId="1226457351" sldId="344"/>
            <ac:spMk id="8" creationId="{C7D2B7BE-47E3-EBD4-C5AB-B3DCD0418D82}"/>
          </ac:spMkLst>
        </pc:spChg>
        <pc:picChg chg="del">
          <ac:chgData name="Ziqing Yu" userId="76dbd0bb75f3aa62" providerId="LiveId" clId="{31473BE9-0D82-4ABB-A311-CB31F9F364DA}" dt="2022-11-28T10:03:06.504" v="52" actId="478"/>
          <ac:picMkLst>
            <pc:docMk/>
            <pc:sldMk cId="1226457351" sldId="344"/>
            <ac:picMk id="6" creationId="{B9E4A37B-0551-F2B2-90C9-A960539106B2}"/>
          </ac:picMkLst>
        </pc:picChg>
        <pc:picChg chg="add del mod">
          <ac:chgData name="Ziqing Yu" userId="76dbd0bb75f3aa62" providerId="LiveId" clId="{31473BE9-0D82-4ABB-A311-CB31F9F364DA}" dt="2022-11-28T12:00:40.573" v="110" actId="478"/>
          <ac:picMkLst>
            <pc:docMk/>
            <pc:sldMk cId="1226457351" sldId="344"/>
            <ac:picMk id="7" creationId="{37608D7F-65DB-A4B0-83CB-6CF642DD9151}"/>
          </ac:picMkLst>
        </pc:picChg>
        <pc:picChg chg="add mod">
          <ac:chgData name="Ziqing Yu" userId="76dbd0bb75f3aa62" providerId="LiveId" clId="{31473BE9-0D82-4ABB-A311-CB31F9F364DA}" dt="2022-11-28T12:00:42.193" v="111"/>
          <ac:picMkLst>
            <pc:docMk/>
            <pc:sldMk cId="1226457351" sldId="344"/>
            <ac:picMk id="10" creationId="{C21653A5-D80D-3A00-ECB8-32D48C85D593}"/>
          </ac:picMkLst>
        </pc:picChg>
      </pc:sldChg>
      <pc:sldChg chg="addSp delSp modSp ord">
        <pc:chgData name="Ziqing Yu" userId="76dbd0bb75f3aa62" providerId="LiveId" clId="{31473BE9-0D82-4ABB-A311-CB31F9F364DA}" dt="2022-11-28T11:56:09.271" v="85"/>
        <pc:sldMkLst>
          <pc:docMk/>
          <pc:sldMk cId="2225581001" sldId="345"/>
        </pc:sldMkLst>
        <pc:spChg chg="add del mod">
          <ac:chgData name="Ziqing Yu" userId="76dbd0bb75f3aa62" providerId="LiveId" clId="{31473BE9-0D82-4ABB-A311-CB31F9F364DA}" dt="2022-11-28T10:03:39.081" v="59"/>
          <ac:spMkLst>
            <pc:docMk/>
            <pc:sldMk cId="2225581001" sldId="345"/>
            <ac:spMk id="3" creationId="{5C1C85D3-1FDD-25EB-1B25-4FD6C3ADD866}"/>
          </ac:spMkLst>
        </pc:spChg>
        <pc:spChg chg="add del mod">
          <ac:chgData name="Ziqing Yu" userId="76dbd0bb75f3aa62" providerId="LiveId" clId="{31473BE9-0D82-4ABB-A311-CB31F9F364DA}" dt="2022-11-28T11:56:09.271" v="85"/>
          <ac:spMkLst>
            <pc:docMk/>
            <pc:sldMk cId="2225581001" sldId="345"/>
            <ac:spMk id="8" creationId="{BD3FCFA4-85DB-7282-A4E0-9B1472452A29}"/>
          </ac:spMkLst>
        </pc:spChg>
        <pc:picChg chg="del">
          <ac:chgData name="Ziqing Yu" userId="76dbd0bb75f3aa62" providerId="LiveId" clId="{31473BE9-0D82-4ABB-A311-CB31F9F364DA}" dt="2022-11-28T10:03:09.056" v="53" actId="478"/>
          <ac:picMkLst>
            <pc:docMk/>
            <pc:sldMk cId="2225581001" sldId="345"/>
            <ac:picMk id="6" creationId="{2AB0166D-F6D9-120B-2DA9-F05B11DBCF7C}"/>
          </ac:picMkLst>
        </pc:picChg>
        <pc:picChg chg="add del mod">
          <ac:chgData name="Ziqing Yu" userId="76dbd0bb75f3aa62" providerId="LiveId" clId="{31473BE9-0D82-4ABB-A311-CB31F9F364DA}" dt="2022-11-28T11:56:07.370" v="84" actId="478"/>
          <ac:picMkLst>
            <pc:docMk/>
            <pc:sldMk cId="2225581001" sldId="345"/>
            <ac:picMk id="7" creationId="{E59B8B2A-AF3A-FEFF-830B-165492BBF970}"/>
          </ac:picMkLst>
        </pc:picChg>
        <pc:picChg chg="add mod">
          <ac:chgData name="Ziqing Yu" userId="76dbd0bb75f3aa62" providerId="LiveId" clId="{31473BE9-0D82-4ABB-A311-CB31F9F364DA}" dt="2022-11-28T11:56:09.271" v="85"/>
          <ac:picMkLst>
            <pc:docMk/>
            <pc:sldMk cId="2225581001" sldId="345"/>
            <ac:picMk id="10" creationId="{678F0BEA-01FB-6474-2DE7-2B582F0D008F}"/>
          </ac:picMkLst>
        </pc:picChg>
      </pc:sldChg>
      <pc:sldChg chg="addSp delSp modSp ord">
        <pc:chgData name="Ziqing Yu" userId="76dbd0bb75f3aa62" providerId="LiveId" clId="{31473BE9-0D82-4ABB-A311-CB31F9F364DA}" dt="2022-11-28T11:56:15.946" v="87"/>
        <pc:sldMkLst>
          <pc:docMk/>
          <pc:sldMk cId="1589648065" sldId="346"/>
        </pc:sldMkLst>
        <pc:spChg chg="add del mod">
          <ac:chgData name="Ziqing Yu" userId="76dbd0bb75f3aa62" providerId="LiveId" clId="{31473BE9-0D82-4ABB-A311-CB31F9F364DA}" dt="2022-11-28T10:03:46.142" v="60"/>
          <ac:spMkLst>
            <pc:docMk/>
            <pc:sldMk cId="1589648065" sldId="346"/>
            <ac:spMk id="3" creationId="{7ED57D73-D86E-C35D-83B0-585C4DD33474}"/>
          </ac:spMkLst>
        </pc:spChg>
        <pc:spChg chg="add del mod">
          <ac:chgData name="Ziqing Yu" userId="76dbd0bb75f3aa62" providerId="LiveId" clId="{31473BE9-0D82-4ABB-A311-CB31F9F364DA}" dt="2022-11-28T11:56:15.946" v="87"/>
          <ac:spMkLst>
            <pc:docMk/>
            <pc:sldMk cId="1589648065" sldId="346"/>
            <ac:spMk id="8" creationId="{C596F27F-DDAC-4332-B447-E0D759E33499}"/>
          </ac:spMkLst>
        </pc:spChg>
        <pc:picChg chg="del">
          <ac:chgData name="Ziqing Yu" userId="76dbd0bb75f3aa62" providerId="LiveId" clId="{31473BE9-0D82-4ABB-A311-CB31F9F364DA}" dt="2022-11-28T10:03:10.651" v="54" actId="478"/>
          <ac:picMkLst>
            <pc:docMk/>
            <pc:sldMk cId="1589648065" sldId="346"/>
            <ac:picMk id="6" creationId="{0D93D7EC-70E6-C79A-704B-BAAE0DA76A85}"/>
          </ac:picMkLst>
        </pc:picChg>
        <pc:picChg chg="add del mod">
          <ac:chgData name="Ziqing Yu" userId="76dbd0bb75f3aa62" providerId="LiveId" clId="{31473BE9-0D82-4ABB-A311-CB31F9F364DA}" dt="2022-11-28T11:56:13.020" v="86" actId="478"/>
          <ac:picMkLst>
            <pc:docMk/>
            <pc:sldMk cId="1589648065" sldId="346"/>
            <ac:picMk id="7" creationId="{D0BAAD7A-D93E-1937-D3E7-7074AC8D2BD2}"/>
          </ac:picMkLst>
        </pc:picChg>
        <pc:picChg chg="add mod">
          <ac:chgData name="Ziqing Yu" userId="76dbd0bb75f3aa62" providerId="LiveId" clId="{31473BE9-0D82-4ABB-A311-CB31F9F364DA}" dt="2022-11-28T11:56:15.946" v="87"/>
          <ac:picMkLst>
            <pc:docMk/>
            <pc:sldMk cId="1589648065" sldId="346"/>
            <ac:picMk id="10" creationId="{966DAEC7-1C5E-3FBC-23D7-8BCE95F52D48}"/>
          </ac:picMkLst>
        </pc:picChg>
      </pc:sldChg>
      <pc:sldChg chg="addSp delSp modSp new mod">
        <pc:chgData name="Ziqing Yu" userId="76dbd0bb75f3aa62" providerId="LiveId" clId="{31473BE9-0D82-4ABB-A311-CB31F9F364DA}" dt="2022-11-28T12:04:43.447" v="266" actId="1076"/>
        <pc:sldMkLst>
          <pc:docMk/>
          <pc:sldMk cId="4073100235" sldId="347"/>
        </pc:sldMkLst>
        <pc:spChg chg="mod">
          <ac:chgData name="Ziqing Yu" userId="76dbd0bb75f3aa62" providerId="LiveId" clId="{31473BE9-0D82-4ABB-A311-CB31F9F364DA}" dt="2022-11-28T09:59:03.753" v="41" actId="20577"/>
          <ac:spMkLst>
            <pc:docMk/>
            <pc:sldMk cId="4073100235" sldId="347"/>
            <ac:spMk id="2" creationId="{1BD000A3-7086-5618-B3F5-0A3A9A4DADEC}"/>
          </ac:spMkLst>
        </pc:spChg>
        <pc:spChg chg="del">
          <ac:chgData name="Ziqing Yu" userId="76dbd0bb75f3aa62" providerId="LiveId" clId="{31473BE9-0D82-4ABB-A311-CB31F9F364DA}" dt="2022-11-28T10:02:50.649" v="46"/>
          <ac:spMkLst>
            <pc:docMk/>
            <pc:sldMk cId="4073100235" sldId="347"/>
            <ac:spMk id="3" creationId="{AADC61EA-1D42-5C1F-2652-4184952D3FD9}"/>
          </ac:spMkLst>
        </pc:spChg>
        <pc:spChg chg="add del mod">
          <ac:chgData name="Ziqing Yu" userId="76dbd0bb75f3aa62" providerId="LiveId" clId="{31473BE9-0D82-4ABB-A311-CB31F9F364DA}" dt="2022-11-28T11:56:49.233" v="97"/>
          <ac:spMkLst>
            <pc:docMk/>
            <pc:sldMk cId="4073100235" sldId="347"/>
            <ac:spMk id="7" creationId="{B8AC3339-C9AF-EB3F-EB87-FA9F4EEA42BE}"/>
          </ac:spMkLst>
        </pc:spChg>
        <pc:spChg chg="add del mod">
          <ac:chgData name="Ziqing Yu" userId="76dbd0bb75f3aa62" providerId="LiveId" clId="{31473BE9-0D82-4ABB-A311-CB31F9F364DA}" dt="2022-11-28T12:00:00.077" v="99"/>
          <ac:spMkLst>
            <pc:docMk/>
            <pc:sldMk cId="4073100235" sldId="347"/>
            <ac:spMk id="10" creationId="{7B2144B5-0603-3404-C180-58C79E8103A5}"/>
          </ac:spMkLst>
        </pc:spChg>
        <pc:spChg chg="add mod">
          <ac:chgData name="Ziqing Yu" userId="76dbd0bb75f3aa62" providerId="LiveId" clId="{31473BE9-0D82-4ABB-A311-CB31F9F364DA}" dt="2022-11-28T12:04:43.447" v="266" actId="1076"/>
          <ac:spMkLst>
            <pc:docMk/>
            <pc:sldMk cId="4073100235" sldId="347"/>
            <ac:spMk id="13" creationId="{27B21752-8558-A219-6EFA-DD9542AF6305}"/>
          </ac:spMkLst>
        </pc:spChg>
        <pc:picChg chg="add del mod">
          <ac:chgData name="Ziqing Yu" userId="76dbd0bb75f3aa62" providerId="LiveId" clId="{31473BE9-0D82-4ABB-A311-CB31F9F364DA}" dt="2022-11-28T11:56:44.396" v="96" actId="478"/>
          <ac:picMkLst>
            <pc:docMk/>
            <pc:sldMk cId="4073100235" sldId="347"/>
            <ac:picMk id="6" creationId="{D4390363-3474-316D-C578-75550E4DC60F}"/>
          </ac:picMkLst>
        </pc:picChg>
        <pc:picChg chg="add del mod">
          <ac:chgData name="Ziqing Yu" userId="76dbd0bb75f3aa62" providerId="LiveId" clId="{31473BE9-0D82-4ABB-A311-CB31F9F364DA}" dt="2022-11-28T11:59:58.136" v="98" actId="478"/>
          <ac:picMkLst>
            <pc:docMk/>
            <pc:sldMk cId="4073100235" sldId="347"/>
            <ac:picMk id="9" creationId="{DC83E2A2-58B4-1568-653F-255D71D0A571}"/>
          </ac:picMkLst>
        </pc:picChg>
        <pc:picChg chg="add mod">
          <ac:chgData name="Ziqing Yu" userId="76dbd0bb75f3aa62" providerId="LiveId" clId="{31473BE9-0D82-4ABB-A311-CB31F9F364DA}" dt="2022-11-28T12:00:00.077" v="99"/>
          <ac:picMkLst>
            <pc:docMk/>
            <pc:sldMk cId="4073100235" sldId="347"/>
            <ac:picMk id="12" creationId="{704F3BC9-331C-66C1-124D-29C57E087D5B}"/>
          </ac:picMkLst>
        </pc:picChg>
      </pc:sldChg>
      <pc:sldChg chg="addSp delSp modSp new mod">
        <pc:chgData name="Ziqing Yu" userId="76dbd0bb75f3aa62" providerId="LiveId" clId="{31473BE9-0D82-4ABB-A311-CB31F9F364DA}" dt="2022-11-28T12:17:32.979" v="432" actId="1076"/>
        <pc:sldMkLst>
          <pc:docMk/>
          <pc:sldMk cId="3534031894" sldId="348"/>
        </pc:sldMkLst>
        <pc:spChg chg="mod">
          <ac:chgData name="Ziqing Yu" userId="76dbd0bb75f3aa62" providerId="LiveId" clId="{31473BE9-0D82-4ABB-A311-CB31F9F364DA}" dt="2022-11-28T10:04:50.755" v="73" actId="20577"/>
          <ac:spMkLst>
            <pc:docMk/>
            <pc:sldMk cId="3534031894" sldId="348"/>
            <ac:spMk id="2" creationId="{0970B95D-1CF7-AF42-D6D7-E925F0D50440}"/>
          </ac:spMkLst>
        </pc:spChg>
        <pc:spChg chg="del">
          <ac:chgData name="Ziqing Yu" userId="76dbd0bb75f3aa62" providerId="LiveId" clId="{31473BE9-0D82-4ABB-A311-CB31F9F364DA}" dt="2022-11-28T10:04:46.865" v="68"/>
          <ac:spMkLst>
            <pc:docMk/>
            <pc:sldMk cId="3534031894" sldId="348"/>
            <ac:spMk id="3" creationId="{3DD36312-8746-3776-E895-5CEF0C201449}"/>
          </ac:spMkLst>
        </pc:spChg>
        <pc:spChg chg="add del mod">
          <ac:chgData name="Ziqing Yu" userId="76dbd0bb75f3aa62" providerId="LiveId" clId="{31473BE9-0D82-4ABB-A311-CB31F9F364DA}" dt="2022-11-28T12:00:47.866" v="113"/>
          <ac:spMkLst>
            <pc:docMk/>
            <pc:sldMk cId="3534031894" sldId="348"/>
            <ac:spMk id="7" creationId="{FC9FF127-B889-3FC1-E6EF-C034ED1A344D}"/>
          </ac:spMkLst>
        </pc:spChg>
        <pc:picChg chg="add del mod">
          <ac:chgData name="Ziqing Yu" userId="76dbd0bb75f3aa62" providerId="LiveId" clId="{31473BE9-0D82-4ABB-A311-CB31F9F364DA}" dt="2022-11-28T12:00:46.047" v="112" actId="478"/>
          <ac:picMkLst>
            <pc:docMk/>
            <pc:sldMk cId="3534031894" sldId="348"/>
            <ac:picMk id="6" creationId="{7EB81906-264F-0C98-9E2C-675813D90127}"/>
          </ac:picMkLst>
        </pc:picChg>
        <pc:picChg chg="add mod">
          <ac:chgData name="Ziqing Yu" userId="76dbd0bb75f3aa62" providerId="LiveId" clId="{31473BE9-0D82-4ABB-A311-CB31F9F364DA}" dt="2022-11-28T12:17:32.979" v="432" actId="1076"/>
          <ac:picMkLst>
            <pc:docMk/>
            <pc:sldMk cId="3534031894" sldId="348"/>
            <ac:picMk id="9" creationId="{3047CD55-112C-107A-F2E2-FF10B5420B93}"/>
          </ac:picMkLst>
        </pc:picChg>
      </pc:sldChg>
      <pc:sldChg chg="modSp new mod">
        <pc:chgData name="Ziqing Yu" userId="76dbd0bb75f3aa62" providerId="LiveId" clId="{31473BE9-0D82-4ABB-A311-CB31F9F364DA}" dt="2022-11-28T12:09:11.524" v="339" actId="20577"/>
        <pc:sldMkLst>
          <pc:docMk/>
          <pc:sldMk cId="2777479108" sldId="349"/>
        </pc:sldMkLst>
        <pc:spChg chg="mod">
          <ac:chgData name="Ziqing Yu" userId="76dbd0bb75f3aa62" providerId="LiveId" clId="{31473BE9-0D82-4ABB-A311-CB31F9F364DA}" dt="2022-11-28T12:08:53.870" v="334" actId="20577"/>
          <ac:spMkLst>
            <pc:docMk/>
            <pc:sldMk cId="2777479108" sldId="349"/>
            <ac:spMk id="2" creationId="{D974E570-66E9-08E8-17FD-F7091F2C083D}"/>
          </ac:spMkLst>
        </pc:spChg>
        <pc:spChg chg="mod">
          <ac:chgData name="Ziqing Yu" userId="76dbd0bb75f3aa62" providerId="LiveId" clId="{31473BE9-0D82-4ABB-A311-CB31F9F364DA}" dt="2022-11-28T12:09:11.524" v="339" actId="20577"/>
          <ac:spMkLst>
            <pc:docMk/>
            <pc:sldMk cId="2777479108" sldId="349"/>
            <ac:spMk id="3" creationId="{3716E3B6-A8FE-D458-529B-2F41ED6AD166}"/>
          </ac:spMkLst>
        </pc:spChg>
      </pc:sldChg>
      <pc:sldChg chg="modSp new mod">
        <pc:chgData name="Ziqing Yu" userId="76dbd0bb75f3aa62" providerId="LiveId" clId="{31473BE9-0D82-4ABB-A311-CB31F9F364DA}" dt="2022-11-28T12:12:37.800" v="383" actId="20577"/>
        <pc:sldMkLst>
          <pc:docMk/>
          <pc:sldMk cId="1431695431" sldId="350"/>
        </pc:sldMkLst>
        <pc:spChg chg="mod">
          <ac:chgData name="Ziqing Yu" userId="76dbd0bb75f3aa62" providerId="LiveId" clId="{31473BE9-0D82-4ABB-A311-CB31F9F364DA}" dt="2022-11-28T12:12:37.800" v="383" actId="20577"/>
          <ac:spMkLst>
            <pc:docMk/>
            <pc:sldMk cId="1431695431" sldId="350"/>
            <ac:spMk id="2" creationId="{CD725CEB-8496-7B7C-2B9E-B50AC716951E}"/>
          </ac:spMkLst>
        </pc:spChg>
        <pc:spChg chg="mod">
          <ac:chgData name="Ziqing Yu" userId="76dbd0bb75f3aa62" providerId="LiveId" clId="{31473BE9-0D82-4ABB-A311-CB31F9F364DA}" dt="2022-11-28T12:11:57.550" v="373" actId="20577"/>
          <ac:spMkLst>
            <pc:docMk/>
            <pc:sldMk cId="1431695431" sldId="350"/>
            <ac:spMk id="3" creationId="{66BD02D9-1310-76BF-1046-C4F630828CF7}"/>
          </ac:spMkLst>
        </pc:spChg>
      </pc:sldChg>
      <pc:sldChg chg="modSp new mod">
        <pc:chgData name="Ziqing Yu" userId="76dbd0bb75f3aa62" providerId="LiveId" clId="{31473BE9-0D82-4ABB-A311-CB31F9F364DA}" dt="2022-11-28T12:17:25.820" v="431" actId="20577"/>
        <pc:sldMkLst>
          <pc:docMk/>
          <pc:sldMk cId="3500917354" sldId="351"/>
        </pc:sldMkLst>
        <pc:spChg chg="mod">
          <ac:chgData name="Ziqing Yu" userId="76dbd0bb75f3aa62" providerId="LiveId" clId="{31473BE9-0D82-4ABB-A311-CB31F9F364DA}" dt="2022-11-28T12:12:46.683" v="411" actId="20577"/>
          <ac:spMkLst>
            <pc:docMk/>
            <pc:sldMk cId="3500917354" sldId="351"/>
            <ac:spMk id="2" creationId="{E262DF64-DF60-3AE2-5CB2-C16B9B913E15}"/>
          </ac:spMkLst>
        </pc:spChg>
        <pc:spChg chg="mod">
          <ac:chgData name="Ziqing Yu" userId="76dbd0bb75f3aa62" providerId="LiveId" clId="{31473BE9-0D82-4ABB-A311-CB31F9F364DA}" dt="2022-11-28T12:17:25.820" v="431" actId="20577"/>
          <ac:spMkLst>
            <pc:docMk/>
            <pc:sldMk cId="3500917354" sldId="351"/>
            <ac:spMk id="3" creationId="{52300C93-EBAB-2E27-9035-E8F3E5857265}"/>
          </ac:spMkLst>
        </pc:spChg>
      </pc:sldChg>
    </pc:docChg>
  </pc:docChgLst>
  <pc:docChgLst>
    <pc:chgData name="Ziqing Yu" userId="76dbd0bb75f3aa62" providerId="LiveId" clId="{D35B35E3-E0DF-441C-8EAA-AE91011677CB}"/>
    <pc:docChg chg="modSld">
      <pc:chgData name="Ziqing Yu" userId="76dbd0bb75f3aa62" providerId="LiveId" clId="{D35B35E3-E0DF-441C-8EAA-AE91011677CB}" dt="2022-11-28T17:12:14.790" v="4" actId="1076"/>
      <pc:docMkLst>
        <pc:docMk/>
      </pc:docMkLst>
      <pc:sldChg chg="addSp delSp modSp">
        <pc:chgData name="Ziqing Yu" userId="76dbd0bb75f3aa62" providerId="LiveId" clId="{D35B35E3-E0DF-441C-8EAA-AE91011677CB}" dt="2022-11-28T17:12:14.790" v="4" actId="1076"/>
        <pc:sldMkLst>
          <pc:docMk/>
          <pc:sldMk cId="4073100235" sldId="347"/>
        </pc:sldMkLst>
        <pc:spChg chg="add del mod">
          <ac:chgData name="Ziqing Yu" userId="76dbd0bb75f3aa62" providerId="LiveId" clId="{D35B35E3-E0DF-441C-8EAA-AE91011677CB}" dt="2022-11-28T17:12:13.116" v="1"/>
          <ac:spMkLst>
            <pc:docMk/>
            <pc:sldMk cId="4073100235" sldId="347"/>
            <ac:spMk id="3" creationId="{10FE0661-E6D2-C348-C14B-14160EB01E5B}"/>
          </ac:spMkLst>
        </pc:spChg>
        <pc:picChg chg="add mod">
          <ac:chgData name="Ziqing Yu" userId="76dbd0bb75f3aa62" providerId="LiveId" clId="{D35B35E3-E0DF-441C-8EAA-AE91011677CB}" dt="2022-11-28T17:12:14.790" v="4" actId="1076"/>
          <ac:picMkLst>
            <pc:docMk/>
            <pc:sldMk cId="4073100235" sldId="347"/>
            <ac:picMk id="6" creationId="{7C0837E7-DDFE-7628-D565-F337296304A8}"/>
          </ac:picMkLst>
        </pc:picChg>
        <pc:picChg chg="del">
          <ac:chgData name="Ziqing Yu" userId="76dbd0bb75f3aa62" providerId="LiveId" clId="{D35B35E3-E0DF-441C-8EAA-AE91011677CB}" dt="2022-11-28T17:11:52.943" v="0" actId="478"/>
          <ac:picMkLst>
            <pc:docMk/>
            <pc:sldMk cId="4073100235" sldId="347"/>
            <ac:picMk id="12" creationId="{704F3BC9-331C-66C1-124D-29C57E087D5B}"/>
          </ac:picMkLst>
        </pc:picChg>
      </pc:sldChg>
    </pc:docChg>
  </pc:docChgLst>
  <pc:docChgLst>
    <pc:chgData name="Ziqing Yu" userId="76dbd0bb75f3aa62" providerId="LiveId" clId="{5ED134DE-CC5D-4C33-B3B5-465E9D53C46F}"/>
    <pc:docChg chg="undo custSel addSld delSld modSld sldOrd">
      <pc:chgData name="Ziqing Yu" userId="76dbd0bb75f3aa62" providerId="LiveId" clId="{5ED134DE-CC5D-4C33-B3B5-465E9D53C46F}" dt="2023-02-02T22:29:14.424" v="874" actId="20577"/>
      <pc:docMkLst>
        <pc:docMk/>
      </pc:docMkLst>
      <pc:sldChg chg="del">
        <pc:chgData name="Ziqing Yu" userId="76dbd0bb75f3aa62" providerId="LiveId" clId="{5ED134DE-CC5D-4C33-B3B5-465E9D53C46F}" dt="2023-02-02T20:56:05.966" v="117" actId="47"/>
        <pc:sldMkLst>
          <pc:docMk/>
          <pc:sldMk cId="616959244" sldId="256"/>
        </pc:sldMkLst>
      </pc:sldChg>
      <pc:sldChg chg="modSp">
        <pc:chgData name="Ziqing Yu" userId="76dbd0bb75f3aa62" providerId="LiveId" clId="{5ED134DE-CC5D-4C33-B3B5-465E9D53C46F}" dt="2023-02-02T21:40:21.419" v="424" actId="255"/>
        <pc:sldMkLst>
          <pc:docMk/>
          <pc:sldMk cId="1600312001" sldId="257"/>
        </pc:sldMkLst>
        <pc:spChg chg="mod">
          <ac:chgData name="Ziqing Yu" userId="76dbd0bb75f3aa62" providerId="LiveId" clId="{5ED134DE-CC5D-4C33-B3B5-465E9D53C46F}" dt="2023-02-02T21:40:21.419" v="424" actId="255"/>
          <ac:spMkLst>
            <pc:docMk/>
            <pc:sldMk cId="1600312001" sldId="257"/>
            <ac:spMk id="9" creationId="{96D85A5E-1C43-A864-7B29-BA24341E17B9}"/>
          </ac:spMkLst>
        </pc:spChg>
      </pc:sldChg>
      <pc:sldChg chg="modSp mod">
        <pc:chgData name="Ziqing Yu" userId="76dbd0bb75f3aa62" providerId="LiveId" clId="{5ED134DE-CC5D-4C33-B3B5-465E9D53C46F}" dt="2023-02-02T21:52:24.615" v="590" actId="20577"/>
        <pc:sldMkLst>
          <pc:docMk/>
          <pc:sldMk cId="317821246" sldId="258"/>
        </pc:sldMkLst>
        <pc:spChg chg="mod">
          <ac:chgData name="Ziqing Yu" userId="76dbd0bb75f3aa62" providerId="LiveId" clId="{5ED134DE-CC5D-4C33-B3B5-465E9D53C46F}" dt="2023-02-02T21:52:24.615" v="590" actId="20577"/>
          <ac:spMkLst>
            <pc:docMk/>
            <pc:sldMk cId="317821246" sldId="258"/>
            <ac:spMk id="3" creationId="{B8DB67C0-4E81-D1F8-36CC-620EDB3183BB}"/>
          </ac:spMkLst>
        </pc:spChg>
      </pc:sldChg>
      <pc:sldChg chg="modSp mod">
        <pc:chgData name="Ziqing Yu" userId="76dbd0bb75f3aa62" providerId="LiveId" clId="{5ED134DE-CC5D-4C33-B3B5-465E9D53C46F}" dt="2023-02-02T21:39:57.372" v="422" actId="255"/>
        <pc:sldMkLst>
          <pc:docMk/>
          <pc:sldMk cId="1133369169" sldId="260"/>
        </pc:sldMkLst>
        <pc:spChg chg="mod">
          <ac:chgData name="Ziqing Yu" userId="76dbd0bb75f3aa62" providerId="LiveId" clId="{5ED134DE-CC5D-4C33-B3B5-465E9D53C46F}" dt="2023-02-02T21:39:57.372" v="422" actId="255"/>
          <ac:spMkLst>
            <pc:docMk/>
            <pc:sldMk cId="1133369169" sldId="260"/>
            <ac:spMk id="3" creationId="{6CE6EC4B-516F-B8C2-3346-3EB367DC413D}"/>
          </ac:spMkLst>
        </pc:spChg>
      </pc:sldChg>
      <pc:sldChg chg="addSp modSp mod">
        <pc:chgData name="Ziqing Yu" userId="76dbd0bb75f3aa62" providerId="LiveId" clId="{5ED134DE-CC5D-4C33-B3B5-465E9D53C46F}" dt="2023-02-02T21:38:48.482" v="411" actId="20577"/>
        <pc:sldMkLst>
          <pc:docMk/>
          <pc:sldMk cId="3133555593" sldId="261"/>
        </pc:sldMkLst>
        <pc:spChg chg="add mod">
          <ac:chgData name="Ziqing Yu" userId="76dbd0bb75f3aa62" providerId="LiveId" clId="{5ED134DE-CC5D-4C33-B3B5-465E9D53C46F}" dt="2023-02-02T21:38:48.482" v="411" actId="20577"/>
          <ac:spMkLst>
            <pc:docMk/>
            <pc:sldMk cId="3133555593" sldId="261"/>
            <ac:spMk id="6" creationId="{3EA82143-340B-3B2D-6F4E-7456AE85E883}"/>
          </ac:spMkLst>
        </pc:spChg>
      </pc:sldChg>
      <pc:sldChg chg="modSp add mod">
        <pc:chgData name="Ziqing Yu" userId="76dbd0bb75f3aa62" providerId="LiveId" clId="{5ED134DE-CC5D-4C33-B3B5-465E9D53C46F}" dt="2023-02-02T21:57:45.482" v="681" actId="790"/>
        <pc:sldMkLst>
          <pc:docMk/>
          <pc:sldMk cId="3242016399" sldId="264"/>
        </pc:sldMkLst>
        <pc:spChg chg="mod">
          <ac:chgData name="Ziqing Yu" userId="76dbd0bb75f3aa62" providerId="LiveId" clId="{5ED134DE-CC5D-4C33-B3B5-465E9D53C46F}" dt="2023-02-02T21:57:40.668" v="680" actId="790"/>
          <ac:spMkLst>
            <pc:docMk/>
            <pc:sldMk cId="3242016399" sldId="264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7:45.482" v="681" actId="790"/>
          <ac:spMkLst>
            <pc:docMk/>
            <pc:sldMk cId="3242016399" sldId="264"/>
            <ac:spMk id="6" creationId="{4F4E7FF8-8A72-0A12-0FC6-DB671881C5B3}"/>
          </ac:spMkLst>
        </pc:spChg>
      </pc:sldChg>
      <pc:sldChg chg="addSp delSp modSp mod">
        <pc:chgData name="Ziqing Yu" userId="76dbd0bb75f3aa62" providerId="LiveId" clId="{5ED134DE-CC5D-4C33-B3B5-465E9D53C46F}" dt="2023-02-02T20:39:22.532" v="32" actId="478"/>
        <pc:sldMkLst>
          <pc:docMk/>
          <pc:sldMk cId="1933238318" sldId="281"/>
        </pc:sldMkLst>
        <pc:spChg chg="add del mod">
          <ac:chgData name="Ziqing Yu" userId="76dbd0bb75f3aa62" providerId="LiveId" clId="{5ED134DE-CC5D-4C33-B3B5-465E9D53C46F}" dt="2023-02-02T20:37:46.180" v="24"/>
          <ac:spMkLst>
            <pc:docMk/>
            <pc:sldMk cId="1933238318" sldId="281"/>
            <ac:spMk id="3" creationId="{6063C2C0-9F74-1C20-2FEF-BEBE5FB9FE0C}"/>
          </ac:spMkLst>
        </pc:spChg>
        <pc:spChg chg="add del mod">
          <ac:chgData name="Ziqing Yu" userId="76dbd0bb75f3aa62" providerId="LiveId" clId="{5ED134DE-CC5D-4C33-B3B5-465E9D53C46F}" dt="2023-02-02T20:39:22.532" v="32" actId="478"/>
          <ac:spMkLst>
            <pc:docMk/>
            <pc:sldMk cId="1933238318" sldId="281"/>
            <ac:spMk id="5" creationId="{60F1407A-0D3F-C74B-881D-1AC96C07E420}"/>
          </ac:spMkLst>
        </pc:spChg>
      </pc:sldChg>
      <pc:sldChg chg="addSp delSp modSp mod">
        <pc:chgData name="Ziqing Yu" userId="76dbd0bb75f3aa62" providerId="LiveId" clId="{5ED134DE-CC5D-4C33-B3B5-465E9D53C46F}" dt="2023-02-02T21:51:47.067" v="583" actId="20577"/>
        <pc:sldMkLst>
          <pc:docMk/>
          <pc:sldMk cId="282300135" sldId="285"/>
        </pc:sldMkLst>
        <pc:spChg chg="add mod">
          <ac:chgData name="Ziqing Yu" userId="76dbd0bb75f3aa62" providerId="LiveId" clId="{5ED134DE-CC5D-4C33-B3B5-465E9D53C46F}" dt="2023-02-02T21:51:47.067" v="583" actId="20577"/>
          <ac:spMkLst>
            <pc:docMk/>
            <pc:sldMk cId="282300135" sldId="285"/>
            <ac:spMk id="5" creationId="{D48DA7BF-02DB-EA49-FB8D-93E0E4A1D3A4}"/>
          </ac:spMkLst>
        </pc:spChg>
        <pc:spChg chg="add del mod">
          <ac:chgData name="Ziqing Yu" userId="76dbd0bb75f3aa62" providerId="LiveId" clId="{5ED134DE-CC5D-4C33-B3B5-465E9D53C46F}" dt="2023-02-02T21:49:14.896" v="508" actId="478"/>
          <ac:spMkLst>
            <pc:docMk/>
            <pc:sldMk cId="282300135" sldId="285"/>
            <ac:spMk id="6" creationId="{0E8C4889-B935-4EE4-D214-C4641817352B}"/>
          </ac:spMkLst>
        </pc:spChg>
        <pc:spChg chg="mod">
          <ac:chgData name="Ziqing Yu" userId="76dbd0bb75f3aa62" providerId="LiveId" clId="{5ED134DE-CC5D-4C33-B3B5-465E9D53C46F}" dt="2023-02-02T21:49:48.004" v="528" actId="20577"/>
          <ac:spMkLst>
            <pc:docMk/>
            <pc:sldMk cId="282300135" sldId="285"/>
            <ac:spMk id="13" creationId="{3DBF88AA-6442-1A4A-E2C1-24F504E475DA}"/>
          </ac:spMkLst>
        </pc:spChg>
        <pc:picChg chg="del">
          <ac:chgData name="Ziqing Yu" userId="76dbd0bb75f3aa62" providerId="LiveId" clId="{5ED134DE-CC5D-4C33-B3B5-465E9D53C46F}" dt="2023-02-02T20:48:18.343" v="84" actId="478"/>
          <ac:picMkLst>
            <pc:docMk/>
            <pc:sldMk cId="282300135" sldId="285"/>
            <ac:picMk id="12" creationId="{6EBCEACF-A474-B475-BD06-EC3991CD7FFC}"/>
          </ac:picMkLst>
        </pc:picChg>
      </pc:sldChg>
      <pc:sldChg chg="ord">
        <pc:chgData name="Ziqing Yu" userId="76dbd0bb75f3aa62" providerId="LiveId" clId="{5ED134DE-CC5D-4C33-B3B5-465E9D53C46F}" dt="2023-02-02T22:12:26.910" v="755"/>
        <pc:sldMkLst>
          <pc:docMk/>
          <pc:sldMk cId="3911028933" sldId="289"/>
        </pc:sldMkLst>
      </pc:sldChg>
      <pc:sldChg chg="modSp mod">
        <pc:chgData name="Ziqing Yu" userId="76dbd0bb75f3aa62" providerId="LiveId" clId="{5ED134DE-CC5D-4C33-B3B5-465E9D53C46F}" dt="2023-02-02T22:05:44.839" v="749" actId="20577"/>
        <pc:sldMkLst>
          <pc:docMk/>
          <pc:sldMk cId="3975950536" sldId="290"/>
        </pc:sldMkLst>
        <pc:spChg chg="mod">
          <ac:chgData name="Ziqing Yu" userId="76dbd0bb75f3aa62" providerId="LiveId" clId="{5ED134DE-CC5D-4C33-B3B5-465E9D53C46F}" dt="2023-02-02T22:05:44.839" v="749" actId="20577"/>
          <ac:spMkLst>
            <pc:docMk/>
            <pc:sldMk cId="3975950536" sldId="290"/>
            <ac:spMk id="3" creationId="{C7FDCCFC-4F92-16F8-CD32-448656D98C8E}"/>
          </ac:spMkLst>
        </pc:spChg>
      </pc:sldChg>
      <pc:sldChg chg="addSp delSp modSp add mod ord modClrScheme chgLayout">
        <pc:chgData name="Ziqing Yu" userId="76dbd0bb75f3aa62" providerId="LiveId" clId="{5ED134DE-CC5D-4C33-B3B5-465E9D53C46F}" dt="2023-02-02T22:17:04.582" v="763" actId="1076"/>
        <pc:sldMkLst>
          <pc:docMk/>
          <pc:sldMk cId="1853840076" sldId="299"/>
        </pc:sldMkLst>
        <pc:spChg chg="del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2" creationId="{DFB3E67E-6C0D-6010-633A-0E0C7B47E4AA}"/>
          </ac:spMkLst>
        </pc:spChg>
        <pc:spChg chg="mod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4" creationId="{770BD4DD-3B4F-2CD9-FB50-7ACF94668F45}"/>
          </ac:spMkLst>
        </pc:spChg>
        <pc:spChg chg="add mod">
          <ac:chgData name="Ziqing Yu" userId="76dbd0bb75f3aa62" providerId="LiveId" clId="{5ED134DE-CC5D-4C33-B3B5-465E9D53C46F}" dt="2023-02-02T21:06:15.757" v="362"/>
          <ac:spMkLst>
            <pc:docMk/>
            <pc:sldMk cId="1853840076" sldId="299"/>
            <ac:spMk id="11" creationId="{4C9A4ED2-FD62-0799-F741-5D1DBFA8BCA4}"/>
          </ac:spMkLst>
        </pc:spChg>
        <pc:spChg chg="add mod">
          <ac:chgData name="Ziqing Yu" userId="76dbd0bb75f3aa62" providerId="LiveId" clId="{5ED134DE-CC5D-4C33-B3B5-465E9D53C46F}" dt="2023-02-02T22:16:59.254" v="761" actId="255"/>
          <ac:spMkLst>
            <pc:docMk/>
            <pc:sldMk cId="1853840076" sldId="299"/>
            <ac:spMk id="13" creationId="{5CB47B96-4599-220D-AE37-6CEB29478DE7}"/>
          </ac:spMkLst>
        </pc:spChg>
        <pc:picChg chg="mod">
          <ac:chgData name="Ziqing Yu" userId="76dbd0bb75f3aa62" providerId="LiveId" clId="{5ED134DE-CC5D-4C33-B3B5-465E9D53C46F}" dt="2023-02-02T21:00:59.236" v="132" actId="26606"/>
          <ac:picMkLst>
            <pc:docMk/>
            <pc:sldMk cId="1853840076" sldId="299"/>
            <ac:picMk id="6" creationId="{C6BF97F6-E099-D6D0-CD13-E0A96DD98464}"/>
          </ac:picMkLst>
        </pc:picChg>
        <pc:cxnChg chg="add mod">
          <ac:chgData name="Ziqing Yu" userId="76dbd0bb75f3aa62" providerId="LiveId" clId="{5ED134DE-CC5D-4C33-B3B5-465E9D53C46F}" dt="2023-02-02T22:17:04.582" v="763" actId="1076"/>
          <ac:cxnSpMkLst>
            <pc:docMk/>
            <pc:sldMk cId="1853840076" sldId="299"/>
            <ac:cxnSpMk id="3" creationId="{AE24C959-9308-E6E9-964E-A3F1F916DE5D}"/>
          </ac:cxnSpMkLst>
        </pc:cxnChg>
      </pc:sldChg>
      <pc:sldChg chg="addSp delSp modSp del">
        <pc:chgData name="Ziqing Yu" userId="76dbd0bb75f3aa62" providerId="LiveId" clId="{5ED134DE-CC5D-4C33-B3B5-465E9D53C46F}" dt="2023-02-02T21:00:17.812" v="124" actId="2696"/>
        <pc:sldMkLst>
          <pc:docMk/>
          <pc:sldMk cId="2756617212" sldId="299"/>
        </pc:sldMkLst>
        <pc:spChg chg="add del mod">
          <ac:chgData name="Ziqing Yu" userId="76dbd0bb75f3aa62" providerId="LiveId" clId="{5ED134DE-CC5D-4C33-B3B5-465E9D53C46F}" dt="2023-02-02T21:00:16.001" v="123" actId="21"/>
          <ac:spMkLst>
            <pc:docMk/>
            <pc:sldMk cId="2756617212" sldId="299"/>
            <ac:spMk id="3" creationId="{44A5F942-8E04-6917-5F1F-62310B9D5DF1}"/>
          </ac:spMkLst>
        </pc:spChg>
        <pc:picChg chg="add del">
          <ac:chgData name="Ziqing Yu" userId="76dbd0bb75f3aa62" providerId="LiveId" clId="{5ED134DE-CC5D-4C33-B3B5-465E9D53C46F}" dt="2023-02-02T21:00:16.001" v="123" actId="21"/>
          <ac:picMkLst>
            <pc:docMk/>
            <pc:sldMk cId="2756617212" sldId="299"/>
            <ac:picMk id="6" creationId="{C6BF97F6-E099-D6D0-CD13-E0A96DD98464}"/>
          </ac:picMkLst>
        </pc:picChg>
      </pc:sldChg>
      <pc:sldChg chg="ord">
        <pc:chgData name="Ziqing Yu" userId="76dbd0bb75f3aa62" providerId="LiveId" clId="{5ED134DE-CC5D-4C33-B3B5-465E9D53C46F}" dt="2023-02-02T22:12:05.742" v="751"/>
        <pc:sldMkLst>
          <pc:docMk/>
          <pc:sldMk cId="2577488440" sldId="339"/>
        </pc:sldMkLst>
      </pc:sldChg>
      <pc:sldChg chg="modSp">
        <pc:chgData name="Ziqing Yu" userId="76dbd0bb75f3aa62" providerId="LiveId" clId="{5ED134DE-CC5D-4C33-B3B5-465E9D53C46F}" dt="2023-02-02T21:39:46.407" v="421" actId="255"/>
        <pc:sldMkLst>
          <pc:docMk/>
          <pc:sldMk cId="3540655913" sldId="343"/>
        </pc:sldMkLst>
        <pc:spChg chg="mod">
          <ac:chgData name="Ziqing Yu" userId="76dbd0bb75f3aa62" providerId="LiveId" clId="{5ED134DE-CC5D-4C33-B3B5-465E9D53C46F}" dt="2023-02-02T21:39:46.407" v="421" actId="255"/>
          <ac:spMkLst>
            <pc:docMk/>
            <pc:sldMk cId="3540655913" sldId="343"/>
            <ac:spMk id="5" creationId="{E1D25A7B-B3E5-4A7A-1694-0D8BFB5B3B20}"/>
          </ac:spMkLst>
        </pc:spChg>
      </pc:sldChg>
      <pc:sldChg chg="add del">
        <pc:chgData name="Ziqing Yu" userId="76dbd0bb75f3aa62" providerId="LiveId" clId="{5ED134DE-CC5D-4C33-B3B5-465E9D53C46F}" dt="2023-02-02T20:59:29.093" v="120"/>
        <pc:sldMkLst>
          <pc:docMk/>
          <pc:sldMk cId="3899082431" sldId="347"/>
        </pc:sldMkLst>
      </pc:sldChg>
      <pc:sldChg chg="del">
        <pc:chgData name="Ziqing Yu" userId="76dbd0bb75f3aa62" providerId="LiveId" clId="{5ED134DE-CC5D-4C33-B3B5-465E9D53C46F}" dt="2023-02-02T20:59:31.102" v="121" actId="47"/>
        <pc:sldMkLst>
          <pc:docMk/>
          <pc:sldMk cId="857896455" sldId="348"/>
        </pc:sldMkLst>
      </pc:sldChg>
      <pc:sldChg chg="modSp new del mod">
        <pc:chgData name="Ziqing Yu" userId="76dbd0bb75f3aa62" providerId="LiveId" clId="{5ED134DE-CC5D-4C33-B3B5-465E9D53C46F}" dt="2023-02-02T20:43:01.598" v="38" actId="47"/>
        <pc:sldMkLst>
          <pc:docMk/>
          <pc:sldMk cId="246352678" sldId="349"/>
        </pc:sldMkLst>
        <pc:spChg chg="mod">
          <ac:chgData name="Ziqing Yu" userId="76dbd0bb75f3aa62" providerId="LiveId" clId="{5ED134DE-CC5D-4C33-B3B5-465E9D53C46F}" dt="2023-02-02T20:39:04.224" v="31" actId="20577"/>
          <ac:spMkLst>
            <pc:docMk/>
            <pc:sldMk cId="246352678" sldId="349"/>
            <ac:spMk id="3" creationId="{1D7B5D00-FBDF-8BA1-DB66-0AADDAD067B1}"/>
          </ac:spMkLst>
        </pc:spChg>
      </pc:sldChg>
      <pc:sldChg chg="addSp modSp add mod">
        <pc:chgData name="Ziqing Yu" userId="76dbd0bb75f3aa62" providerId="LiveId" clId="{5ED134DE-CC5D-4C33-B3B5-465E9D53C46F}" dt="2023-02-02T21:39:39.020" v="420" actId="1076"/>
        <pc:sldMkLst>
          <pc:docMk/>
          <pc:sldMk cId="249975375" sldId="349"/>
        </pc:sldMkLst>
        <pc:spChg chg="add mod">
          <ac:chgData name="Ziqing Yu" userId="76dbd0bb75f3aa62" providerId="LiveId" clId="{5ED134DE-CC5D-4C33-B3B5-465E9D53C46F}" dt="2023-02-02T21:39:16.938" v="416" actId="20577"/>
          <ac:spMkLst>
            <pc:docMk/>
            <pc:sldMk cId="249975375" sldId="349"/>
            <ac:spMk id="3" creationId="{EDC57D29-C297-0AF1-FA94-66A2FB7B2CE3}"/>
          </ac:spMkLst>
        </pc:spChg>
        <pc:spChg chg="mod">
          <ac:chgData name="Ziqing Yu" userId="76dbd0bb75f3aa62" providerId="LiveId" clId="{5ED134DE-CC5D-4C33-B3B5-465E9D53C46F}" dt="2023-02-02T21:39:39.020" v="420" actId="1076"/>
          <ac:spMkLst>
            <pc:docMk/>
            <pc:sldMk cId="249975375" sldId="349"/>
            <ac:spMk id="6" creationId="{FDC0982E-71C5-5DAB-6095-6165DB36708A}"/>
          </ac:spMkLst>
        </pc:spChg>
        <pc:picChg chg="mod">
          <ac:chgData name="Ziqing Yu" userId="76dbd0bb75f3aa62" providerId="LiveId" clId="{5ED134DE-CC5D-4C33-B3B5-465E9D53C46F}" dt="2023-02-02T21:39:32.185" v="419" actId="1076"/>
          <ac:picMkLst>
            <pc:docMk/>
            <pc:sldMk cId="249975375" sldId="349"/>
            <ac:picMk id="8" creationId="{35BA8A85-8EC0-C1D3-9E8B-FCF189263B37}"/>
          </ac:picMkLst>
        </pc:picChg>
      </pc:sldChg>
      <pc:sldChg chg="modSp add mod">
        <pc:chgData name="Ziqing Yu" userId="76dbd0bb75f3aa62" providerId="LiveId" clId="{5ED134DE-CC5D-4C33-B3B5-465E9D53C46F}" dt="2023-02-02T22:00:50.771" v="706" actId="790"/>
        <pc:sldMkLst>
          <pc:docMk/>
          <pc:sldMk cId="478392918" sldId="350"/>
        </pc:sldMkLst>
        <pc:spChg chg="mod">
          <ac:chgData name="Ziqing Yu" userId="76dbd0bb75f3aa62" providerId="LiveId" clId="{5ED134DE-CC5D-4C33-B3B5-465E9D53C46F}" dt="2023-02-02T22:00:47.315" v="705" actId="790"/>
          <ac:spMkLst>
            <pc:docMk/>
            <pc:sldMk cId="478392918" sldId="350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0:50.771" v="706" actId="790"/>
          <ac:spMkLst>
            <pc:docMk/>
            <pc:sldMk cId="478392918" sldId="350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0:25.018" v="704"/>
        <pc:sldMkLst>
          <pc:docMk/>
          <pc:sldMk cId="3307451744" sldId="351"/>
        </pc:sldMkLst>
        <pc:spChg chg="mod">
          <ac:chgData name="Ziqing Yu" userId="76dbd0bb75f3aa62" providerId="LiveId" clId="{5ED134DE-CC5D-4C33-B3B5-465E9D53C46F}" dt="2023-02-02T21:53:20.355" v="592" actId="14100"/>
          <ac:spMkLst>
            <pc:docMk/>
            <pc:sldMk cId="3307451744" sldId="351"/>
            <ac:spMk id="3" creationId="{006AE688-AAE5-367A-F412-4A28810831A0}"/>
          </ac:spMkLst>
        </pc:spChg>
        <pc:spChg chg="mod">
          <ac:chgData name="Ziqing Yu" userId="76dbd0bb75f3aa62" providerId="LiveId" clId="{5ED134DE-CC5D-4C33-B3B5-465E9D53C46F}" dt="2023-02-02T22:00:17.546" v="703" actId="20577"/>
          <ac:spMkLst>
            <pc:docMk/>
            <pc:sldMk cId="3307451744" sldId="351"/>
            <ac:spMk id="6" creationId="{8AC4CB9D-F4F3-7CDD-3251-41B9E6C82B22}"/>
          </ac:spMkLst>
        </pc:spChg>
        <pc:spChg chg="mod">
          <ac:chgData name="Ziqing Yu" userId="76dbd0bb75f3aa62" providerId="LiveId" clId="{5ED134DE-CC5D-4C33-B3B5-465E9D53C46F}" dt="2023-02-02T22:00:25.018" v="704"/>
          <ac:spMkLst>
            <pc:docMk/>
            <pc:sldMk cId="3307451744" sldId="351"/>
            <ac:spMk id="11" creationId="{F4A4BC1A-BC4D-7C45-1139-2349B1265E94}"/>
          </ac:spMkLst>
        </pc:spChg>
      </pc:sldChg>
      <pc:sldChg chg="modSp add mod">
        <pc:chgData name="Ziqing Yu" userId="76dbd0bb75f3aa62" providerId="LiveId" clId="{5ED134DE-CC5D-4C33-B3B5-465E9D53C46F}" dt="2023-02-02T21:58:51.681" v="697" actId="20577"/>
        <pc:sldMkLst>
          <pc:docMk/>
          <pc:sldMk cId="3551409760" sldId="352"/>
        </pc:sldMkLst>
        <pc:spChg chg="mod">
          <ac:chgData name="Ziqing Yu" userId="76dbd0bb75f3aa62" providerId="LiveId" clId="{5ED134DE-CC5D-4C33-B3B5-465E9D53C46F}" dt="2023-02-02T21:58:51.681" v="697" actId="20577"/>
          <ac:spMkLst>
            <pc:docMk/>
            <pc:sldMk cId="3551409760" sldId="352"/>
            <ac:spMk id="2" creationId="{F83AADCD-AF6C-E26E-1618-C9A67617AC39}"/>
          </ac:spMkLst>
        </pc:spChg>
        <pc:spChg chg="mod">
          <ac:chgData name="Ziqing Yu" userId="76dbd0bb75f3aa62" providerId="LiveId" clId="{5ED134DE-CC5D-4C33-B3B5-465E9D53C46F}" dt="2023-02-02T21:58:24.444" v="683" actId="790"/>
          <ac:spMkLst>
            <pc:docMk/>
            <pc:sldMk cId="3551409760" sldId="352"/>
            <ac:spMk id="6" creationId="{8F3F9EC5-3AF5-1D06-C193-6DF0E72821ED}"/>
          </ac:spMkLst>
        </pc:spChg>
        <pc:spChg chg="mod">
          <ac:chgData name="Ziqing Yu" userId="76dbd0bb75f3aa62" providerId="LiveId" clId="{5ED134DE-CC5D-4C33-B3B5-465E9D53C46F}" dt="2023-02-02T21:58:29.261" v="684" actId="790"/>
          <ac:spMkLst>
            <pc:docMk/>
            <pc:sldMk cId="3551409760" sldId="352"/>
            <ac:spMk id="14" creationId="{3F4A549D-8FD2-954C-903C-8ABF932B0BEF}"/>
          </ac:spMkLst>
        </pc:spChg>
      </pc:sldChg>
      <pc:sldChg chg="add del">
        <pc:chgData name="Ziqing Yu" userId="76dbd0bb75f3aa62" providerId="LiveId" clId="{5ED134DE-CC5D-4C33-B3B5-465E9D53C46F}" dt="2023-02-02T21:14:25.638" v="389" actId="47"/>
        <pc:sldMkLst>
          <pc:docMk/>
          <pc:sldMk cId="3975570017" sldId="353"/>
        </pc:sldMkLst>
      </pc:sldChg>
      <pc:sldChg chg="modSp add mod">
        <pc:chgData name="Ziqing Yu" userId="76dbd0bb75f3aa62" providerId="LiveId" clId="{5ED134DE-CC5D-4C33-B3B5-465E9D53C46F}" dt="2023-02-02T21:58:11.907" v="682" actId="790"/>
        <pc:sldMkLst>
          <pc:docMk/>
          <pc:sldMk cId="616356280" sldId="354"/>
        </pc:sldMkLst>
        <pc:spChg chg="mod">
          <ac:chgData name="Ziqing Yu" userId="76dbd0bb75f3aa62" providerId="LiveId" clId="{5ED134DE-CC5D-4C33-B3B5-465E9D53C46F}" dt="2023-02-02T21:53:32.885" v="597" actId="20577"/>
          <ac:spMkLst>
            <pc:docMk/>
            <pc:sldMk cId="616356280" sldId="354"/>
            <ac:spMk id="5" creationId="{471832B5-C160-B4D0-DA3C-DB434D730280}"/>
          </ac:spMkLst>
        </pc:spChg>
        <pc:spChg chg="mod">
          <ac:chgData name="Ziqing Yu" userId="76dbd0bb75f3aa62" providerId="LiveId" clId="{5ED134DE-CC5D-4C33-B3B5-465E9D53C46F}" dt="2023-02-02T21:58:11.907" v="682" actId="790"/>
          <ac:spMkLst>
            <pc:docMk/>
            <pc:sldMk cId="616356280" sldId="354"/>
            <ac:spMk id="10" creationId="{12A2E292-6FAF-E56E-73C6-57DBCAA2C4ED}"/>
          </ac:spMkLst>
        </pc:spChg>
      </pc:sldChg>
      <pc:sldChg chg="modSp add mod">
        <pc:chgData name="Ziqing Yu" userId="76dbd0bb75f3aa62" providerId="LiveId" clId="{5ED134DE-CC5D-4C33-B3B5-465E9D53C46F}" dt="2023-02-02T21:59:05.159" v="698" actId="790"/>
        <pc:sldMkLst>
          <pc:docMk/>
          <pc:sldMk cId="4217239800" sldId="355"/>
        </pc:sldMkLst>
        <pc:spChg chg="mod">
          <ac:chgData name="Ziqing Yu" userId="76dbd0bb75f3aa62" providerId="LiveId" clId="{5ED134DE-CC5D-4C33-B3B5-465E9D53C46F}" dt="2023-02-02T21:59:05.159" v="698" actId="790"/>
          <ac:spMkLst>
            <pc:docMk/>
            <pc:sldMk cId="4217239800" sldId="355"/>
            <ac:spMk id="2" creationId="{A1CCD435-1DF7-27DF-98F3-D0370E83AF3A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2196455199" sldId="356"/>
        </pc:sldMkLst>
      </pc:sldChg>
      <pc:sldChg chg="modSp add mod">
        <pc:chgData name="Ziqing Yu" userId="76dbd0bb75f3aa62" providerId="LiveId" clId="{5ED134DE-CC5D-4C33-B3B5-465E9D53C46F}" dt="2023-02-02T21:53:48.031" v="600" actId="20577"/>
        <pc:sldMkLst>
          <pc:docMk/>
          <pc:sldMk cId="2533540455" sldId="357"/>
        </pc:sldMkLst>
        <pc:spChg chg="mod">
          <ac:chgData name="Ziqing Yu" userId="76dbd0bb75f3aa62" providerId="LiveId" clId="{5ED134DE-CC5D-4C33-B3B5-465E9D53C46F}" dt="2023-02-02T21:53:48.031" v="600" actId="20577"/>
          <ac:spMkLst>
            <pc:docMk/>
            <pc:sldMk cId="2533540455" sldId="357"/>
            <ac:spMk id="8" creationId="{83540F03-57D1-9CC2-479E-8F57AF6CB7F5}"/>
          </ac:spMkLst>
        </pc:spChg>
      </pc:sldChg>
      <pc:sldChg chg="modSp add mod">
        <pc:chgData name="Ziqing Yu" userId="76dbd0bb75f3aa62" providerId="LiveId" clId="{5ED134DE-CC5D-4C33-B3B5-465E9D53C46F}" dt="2023-02-02T21:57:29.217" v="679" actId="790"/>
        <pc:sldMkLst>
          <pc:docMk/>
          <pc:sldMk cId="3460127509" sldId="358"/>
        </pc:sldMkLst>
        <pc:spChg chg="mod">
          <ac:chgData name="Ziqing Yu" userId="76dbd0bb75f3aa62" providerId="LiveId" clId="{5ED134DE-CC5D-4C33-B3B5-465E9D53C46F}" dt="2023-02-02T21:57:29.217" v="679" actId="790"/>
          <ac:spMkLst>
            <pc:docMk/>
            <pc:sldMk cId="3460127509" sldId="358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3.238" v="603" actId="20577"/>
          <ac:spMkLst>
            <pc:docMk/>
            <pc:sldMk cId="3460127509" sldId="358"/>
            <ac:spMk id="9" creationId="{8A2A11BA-45AE-7543-8E93-4E2956DC35E7}"/>
          </ac:spMkLst>
        </pc:spChg>
      </pc:sldChg>
      <pc:sldChg chg="modSp add mod">
        <pc:chgData name="Ziqing Yu" userId="76dbd0bb75f3aa62" providerId="LiveId" clId="{5ED134DE-CC5D-4C33-B3B5-465E9D53C46F}" dt="2023-02-02T21:57:23.008" v="678" actId="790"/>
        <pc:sldMkLst>
          <pc:docMk/>
          <pc:sldMk cId="30980576" sldId="359"/>
        </pc:sldMkLst>
        <pc:spChg chg="mod">
          <ac:chgData name="Ziqing Yu" userId="76dbd0bb75f3aa62" providerId="LiveId" clId="{5ED134DE-CC5D-4C33-B3B5-465E9D53C46F}" dt="2023-02-02T21:57:23.008" v="678" actId="790"/>
          <ac:spMkLst>
            <pc:docMk/>
            <pc:sldMk cId="30980576" sldId="359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7.552" v="606" actId="20577"/>
          <ac:spMkLst>
            <pc:docMk/>
            <pc:sldMk cId="30980576" sldId="359"/>
            <ac:spMk id="8" creationId="{84F5EC27-50C3-C939-5FF8-8916B64B94A7}"/>
          </ac:spMkLst>
        </pc:spChg>
      </pc:sldChg>
      <pc:sldChg chg="modSp add mod">
        <pc:chgData name="Ziqing Yu" userId="76dbd0bb75f3aa62" providerId="LiveId" clId="{5ED134DE-CC5D-4C33-B3B5-465E9D53C46F}" dt="2023-02-02T21:57:17.100" v="677" actId="790"/>
        <pc:sldMkLst>
          <pc:docMk/>
          <pc:sldMk cId="3138388454" sldId="360"/>
        </pc:sldMkLst>
        <pc:spChg chg="mod">
          <ac:chgData name="Ziqing Yu" userId="76dbd0bb75f3aa62" providerId="LiveId" clId="{5ED134DE-CC5D-4C33-B3B5-465E9D53C46F}" dt="2023-02-02T21:57:17.100" v="677" actId="790"/>
          <ac:spMkLst>
            <pc:docMk/>
            <pc:sldMk cId="3138388454" sldId="360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4:02.584" v="609" actId="20577"/>
          <ac:spMkLst>
            <pc:docMk/>
            <pc:sldMk cId="3138388454" sldId="360"/>
            <ac:spMk id="7" creationId="{1EAE2FF5-75BF-052C-8767-06CE6EC5A2F9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1043511118" sldId="361"/>
        </pc:sldMkLst>
      </pc:sldChg>
      <pc:sldChg chg="modSp add mod">
        <pc:chgData name="Ziqing Yu" userId="76dbd0bb75f3aa62" providerId="LiveId" clId="{5ED134DE-CC5D-4C33-B3B5-465E9D53C46F}" dt="2023-02-02T21:56:58.127" v="676" actId="790"/>
        <pc:sldMkLst>
          <pc:docMk/>
          <pc:sldMk cId="2430017652" sldId="362"/>
        </pc:sldMkLst>
        <pc:spChg chg="mod">
          <ac:chgData name="Ziqing Yu" userId="76dbd0bb75f3aa62" providerId="LiveId" clId="{5ED134DE-CC5D-4C33-B3B5-465E9D53C46F}" dt="2023-02-02T21:56:53.828" v="675" actId="790"/>
          <ac:spMkLst>
            <pc:docMk/>
            <pc:sldMk cId="2430017652" sldId="362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6:58.127" v="676" actId="790"/>
          <ac:spMkLst>
            <pc:docMk/>
            <pc:sldMk cId="2430017652" sldId="362"/>
            <ac:spMk id="6" creationId="{4F4E7FF8-8A72-0A12-0FC6-DB671881C5B3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3502890275" sldId="363"/>
        </pc:sldMkLst>
      </pc:sldChg>
      <pc:sldChg chg="addSp delSp modSp add del mod">
        <pc:chgData name="Ziqing Yu" userId="76dbd0bb75f3aa62" providerId="LiveId" clId="{5ED134DE-CC5D-4C33-B3B5-465E9D53C46F}" dt="2023-02-02T21:46:28.621" v="491" actId="20577"/>
        <pc:sldMkLst>
          <pc:docMk/>
          <pc:sldMk cId="3691233663" sldId="364"/>
        </pc:sldMkLst>
        <pc:spChg chg="mod">
          <ac:chgData name="Ziqing Yu" userId="76dbd0bb75f3aa62" providerId="LiveId" clId="{5ED134DE-CC5D-4C33-B3B5-465E9D53C46F}" dt="2023-02-02T21:46:28.621" v="491" actId="20577"/>
          <ac:spMkLst>
            <pc:docMk/>
            <pc:sldMk cId="3691233663" sldId="364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5:06.473" v="444" actId="22"/>
          <ac:spMkLst>
            <pc:docMk/>
            <pc:sldMk cId="3691233663" sldId="364"/>
            <ac:spMk id="6" creationId="{55F77437-1CA2-73B7-1616-93B750B54423}"/>
          </ac:spMkLst>
        </pc:spChg>
      </pc:sldChg>
      <pc:sldChg chg="modSp add mod">
        <pc:chgData name="Ziqing Yu" userId="76dbd0bb75f3aa62" providerId="LiveId" clId="{5ED134DE-CC5D-4C33-B3B5-465E9D53C46F}" dt="2023-02-02T22:22:14.453" v="770" actId="20577"/>
        <pc:sldMkLst>
          <pc:docMk/>
          <pc:sldMk cId="1726760647" sldId="365"/>
        </pc:sldMkLst>
        <pc:spChg chg="mod">
          <ac:chgData name="Ziqing Yu" userId="76dbd0bb75f3aa62" providerId="LiveId" clId="{5ED134DE-CC5D-4C33-B3B5-465E9D53C46F}" dt="2023-02-02T22:22:14.453" v="770" actId="20577"/>
          <ac:spMkLst>
            <pc:docMk/>
            <pc:sldMk cId="1726760647" sldId="365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4:55.064" v="732" actId="790"/>
          <ac:spMkLst>
            <pc:docMk/>
            <pc:sldMk cId="1726760647" sldId="365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0:56:00.480" v="116" actId="20577"/>
        <pc:sldMkLst>
          <pc:docMk/>
          <pc:sldMk cId="4271120040" sldId="366"/>
        </pc:sldMkLst>
        <pc:spChg chg="mod">
          <ac:chgData name="Ziqing Yu" userId="76dbd0bb75f3aa62" providerId="LiveId" clId="{5ED134DE-CC5D-4C33-B3B5-465E9D53C46F}" dt="2023-02-02T20:55:50.302" v="111"/>
          <ac:spMkLst>
            <pc:docMk/>
            <pc:sldMk cId="4271120040" sldId="366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0:56:00.480" v="116" actId="20577"/>
          <ac:spMkLst>
            <pc:docMk/>
            <pc:sldMk cId="4271120040" sldId="366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9.444" v="731" actId="790"/>
        <pc:sldMkLst>
          <pc:docMk/>
          <pc:sldMk cId="1528626559" sldId="367"/>
        </pc:sldMkLst>
        <pc:spChg chg="mod">
          <ac:chgData name="Ziqing Yu" userId="76dbd0bb75f3aa62" providerId="LiveId" clId="{5ED134DE-CC5D-4C33-B3B5-465E9D53C46F}" dt="2023-02-02T21:10:56.224" v="382" actId="20577"/>
          <ac:spMkLst>
            <pc:docMk/>
            <pc:sldMk cId="1528626559" sldId="367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3:59.444" v="731" actId="790"/>
          <ac:spMkLst>
            <pc:docMk/>
            <pc:sldMk cId="1528626559" sldId="367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4.602" v="730" actId="790"/>
        <pc:sldMkLst>
          <pc:docMk/>
          <pc:sldMk cId="1964499232" sldId="368"/>
        </pc:sldMkLst>
        <pc:spChg chg="mod">
          <ac:chgData name="Ziqing Yu" userId="76dbd0bb75f3aa62" providerId="LiveId" clId="{5ED134DE-CC5D-4C33-B3B5-465E9D53C46F}" dt="2023-02-02T22:03:54.602" v="730" actId="790"/>
          <ac:spMkLst>
            <pc:docMk/>
            <pc:sldMk cId="1964499232" sldId="368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1:22:49.256" v="394" actId="790"/>
          <ac:spMkLst>
            <pc:docMk/>
            <pc:sldMk cId="1964499232" sldId="368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1:44:31.984" v="433" actId="20577"/>
          <ac:spMkLst>
            <pc:docMk/>
            <pc:sldMk cId="1964499232" sldId="368"/>
            <ac:spMk id="7" creationId="{25C6A989-69E6-A238-6881-40CD6261952E}"/>
          </ac:spMkLst>
        </pc:spChg>
        <pc:picChg chg="mod">
          <ac:chgData name="Ziqing Yu" userId="76dbd0bb75f3aa62" providerId="LiveId" clId="{5ED134DE-CC5D-4C33-B3B5-465E9D53C46F}" dt="2023-02-02T21:23:38.615" v="402" actId="1076"/>
          <ac:picMkLst>
            <pc:docMk/>
            <pc:sldMk cId="1964499232" sldId="368"/>
            <ac:picMk id="6" creationId="{F47C4327-BD14-252F-75AB-F944770C3403}"/>
          </ac:picMkLst>
        </pc:picChg>
      </pc:sldChg>
      <pc:sldChg chg="modSp add mod">
        <pc:chgData name="Ziqing Yu" userId="76dbd0bb75f3aa62" providerId="LiveId" clId="{5ED134DE-CC5D-4C33-B3B5-465E9D53C46F}" dt="2023-02-02T22:03:44.422" v="729" actId="790"/>
        <pc:sldMkLst>
          <pc:docMk/>
          <pc:sldMk cId="2321548919" sldId="369"/>
        </pc:sldMkLst>
        <pc:spChg chg="mod">
          <ac:chgData name="Ziqing Yu" userId="76dbd0bb75f3aa62" providerId="LiveId" clId="{5ED134DE-CC5D-4C33-B3B5-465E9D53C46F}" dt="2023-02-02T22:03:44.422" v="729" actId="790"/>
          <ac:spMkLst>
            <pc:docMk/>
            <pc:sldMk cId="2321548919" sldId="369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2:03:40.902" v="728" actId="790"/>
          <ac:spMkLst>
            <pc:docMk/>
            <pc:sldMk cId="2321548919" sldId="369"/>
            <ac:spMk id="3" creationId="{560459B0-9E8F-75F1-203E-0EB1D7FEE770}"/>
          </ac:spMkLst>
        </pc:spChg>
      </pc:sldChg>
      <pc:sldChg chg="addSp delSp modSp add mod">
        <pc:chgData name="Ziqing Yu" userId="76dbd0bb75f3aa62" providerId="LiveId" clId="{5ED134DE-CC5D-4C33-B3B5-465E9D53C46F}" dt="2023-02-02T21:47:28.300" v="501" actId="478"/>
        <pc:sldMkLst>
          <pc:docMk/>
          <pc:sldMk cId="2500713943" sldId="370"/>
        </pc:sldMkLst>
        <pc:spChg chg="mod">
          <ac:chgData name="Ziqing Yu" userId="76dbd0bb75f3aa62" providerId="LiveId" clId="{5ED134DE-CC5D-4C33-B3B5-465E9D53C46F}" dt="2023-02-02T21:23:22.242" v="400" actId="790"/>
          <ac:spMkLst>
            <pc:docMk/>
            <pc:sldMk cId="2500713943" sldId="370"/>
            <ac:spMk id="3" creationId="{1D17A597-1658-852E-798E-3107E2ACAAB5}"/>
          </ac:spMkLst>
        </pc:spChg>
        <pc:spChg chg="add mod">
          <ac:chgData name="Ziqing Yu" userId="76dbd0bb75f3aa62" providerId="LiveId" clId="{5ED134DE-CC5D-4C33-B3B5-465E9D53C46F}" dt="2023-02-02T21:47:26.315" v="500" actId="1076"/>
          <ac:spMkLst>
            <pc:docMk/>
            <pc:sldMk cId="2500713943" sldId="370"/>
            <ac:spMk id="5" creationId="{C59D565C-FF5F-309B-06D9-450C4F2260C5}"/>
          </ac:spMkLst>
        </pc:spChg>
        <pc:spChg chg="del">
          <ac:chgData name="Ziqing Yu" userId="76dbd0bb75f3aa62" providerId="LiveId" clId="{5ED134DE-CC5D-4C33-B3B5-465E9D53C46F}" dt="2023-02-02T21:47:28.300" v="501" actId="478"/>
          <ac:spMkLst>
            <pc:docMk/>
            <pc:sldMk cId="2500713943" sldId="370"/>
            <ac:spMk id="9" creationId="{EEEA36BE-A119-E5E9-7019-7CF763DD11AA}"/>
          </ac:spMkLst>
        </pc:spChg>
        <pc:picChg chg="mod">
          <ac:chgData name="Ziqing Yu" userId="76dbd0bb75f3aa62" providerId="LiveId" clId="{5ED134DE-CC5D-4C33-B3B5-465E9D53C46F}" dt="2023-02-02T21:23:29.036" v="401" actId="1076"/>
          <ac:picMkLst>
            <pc:docMk/>
            <pc:sldMk cId="2500713943" sldId="370"/>
            <ac:picMk id="8" creationId="{C6CA8050-169B-C2D6-3D5E-D4E8F00C2A35}"/>
          </ac:picMkLst>
        </pc:picChg>
      </pc:sldChg>
      <pc:sldChg chg="addSp delSp modSp add mod">
        <pc:chgData name="Ziqing Yu" userId="76dbd0bb75f3aa62" providerId="LiveId" clId="{5ED134DE-CC5D-4C33-B3B5-465E9D53C46F}" dt="2023-02-02T22:23:55.094" v="773" actId="1076"/>
        <pc:sldMkLst>
          <pc:docMk/>
          <pc:sldMk cId="3183400" sldId="371"/>
        </pc:sldMkLst>
        <pc:spChg chg="mod">
          <ac:chgData name="Ziqing Yu" userId="76dbd0bb75f3aa62" providerId="LiveId" clId="{5ED134DE-CC5D-4C33-B3B5-465E9D53C46F}" dt="2023-02-02T22:03:24.305" v="726" actId="790"/>
          <ac:spMkLst>
            <pc:docMk/>
            <pc:sldMk cId="3183400" sldId="371"/>
            <ac:spMk id="3" creationId="{B5EC1277-8D49-393D-C923-08F584CF24D5}"/>
          </ac:spMkLst>
        </pc:spChg>
        <pc:spChg chg="add del mod">
          <ac:chgData name="Ziqing Yu" userId="76dbd0bb75f3aa62" providerId="LiveId" clId="{5ED134DE-CC5D-4C33-B3B5-465E9D53C46F}" dt="2023-02-02T21:48:31.171" v="507" actId="478"/>
          <ac:spMkLst>
            <pc:docMk/>
            <pc:sldMk cId="3183400" sldId="371"/>
            <ac:spMk id="5" creationId="{8C7F0625-6D49-9F6A-F07D-C27298EE37CB}"/>
          </ac:spMkLst>
        </pc:spChg>
        <pc:spChg chg="add del mod">
          <ac:chgData name="Ziqing Yu" userId="76dbd0bb75f3aa62" providerId="LiveId" clId="{5ED134DE-CC5D-4C33-B3B5-465E9D53C46F}" dt="2023-02-02T22:23:55.094" v="773" actId="1076"/>
          <ac:spMkLst>
            <pc:docMk/>
            <pc:sldMk cId="3183400" sldId="371"/>
            <ac:spMk id="11" creationId="{CADF2BC0-7F73-345A-0CA3-1213C6E09F15}"/>
          </ac:spMkLst>
        </pc:spChg>
        <pc:picChg chg="mod">
          <ac:chgData name="Ziqing Yu" userId="76dbd0bb75f3aa62" providerId="LiveId" clId="{5ED134DE-CC5D-4C33-B3B5-465E9D53C46F}" dt="2023-02-02T21:48:13.118" v="506" actId="1076"/>
          <ac:picMkLst>
            <pc:docMk/>
            <pc:sldMk cId="3183400" sldId="371"/>
            <ac:picMk id="6" creationId="{44EFCEBF-3DF3-06AC-254D-7F387677BF53}"/>
          </ac:picMkLst>
        </pc:picChg>
      </pc:sldChg>
      <pc:sldChg chg="modSp add mod">
        <pc:chgData name="Ziqing Yu" userId="76dbd0bb75f3aa62" providerId="LiveId" clId="{5ED134DE-CC5D-4C33-B3B5-465E9D53C46F}" dt="2023-02-02T22:24:11.909" v="778" actId="1076"/>
        <pc:sldMkLst>
          <pc:docMk/>
          <pc:sldMk cId="2697218129" sldId="372"/>
        </pc:sldMkLst>
        <pc:spChg chg="mod">
          <ac:chgData name="Ziqing Yu" userId="76dbd0bb75f3aa62" providerId="LiveId" clId="{5ED134DE-CC5D-4C33-B3B5-465E9D53C46F}" dt="2023-02-02T22:03:13.760" v="725" actId="790"/>
          <ac:spMkLst>
            <pc:docMk/>
            <pc:sldMk cId="2697218129" sldId="372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03:05.657" v="724" actId="255"/>
          <ac:spMkLst>
            <pc:docMk/>
            <pc:sldMk cId="2697218129" sldId="372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2:24:11.909" v="778" actId="1076"/>
          <ac:spMkLst>
            <pc:docMk/>
            <pc:sldMk cId="2697218129" sldId="372"/>
            <ac:spMk id="7" creationId="{25C6A989-69E6-A238-6881-40CD6261952E}"/>
          </ac:spMkLst>
        </pc:spChg>
      </pc:sldChg>
      <pc:sldChg chg="modSp add mod">
        <pc:chgData name="Ziqing Yu" userId="76dbd0bb75f3aa62" providerId="LiveId" clId="{5ED134DE-CC5D-4C33-B3B5-465E9D53C46F}" dt="2023-02-02T22:24:27.233" v="788" actId="1076"/>
        <pc:sldMkLst>
          <pc:docMk/>
          <pc:sldMk cId="3539183689" sldId="373"/>
        </pc:sldMkLst>
        <pc:spChg chg="mod">
          <ac:chgData name="Ziqing Yu" userId="76dbd0bb75f3aa62" providerId="LiveId" clId="{5ED134DE-CC5D-4C33-B3B5-465E9D53C46F}" dt="2023-02-02T22:02:54.899" v="722" actId="790"/>
          <ac:spMkLst>
            <pc:docMk/>
            <pc:sldMk cId="3539183689" sldId="373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1:22:08.179" v="390" actId="255"/>
          <ac:spMkLst>
            <pc:docMk/>
            <pc:sldMk cId="3539183689" sldId="373"/>
            <ac:spMk id="9" creationId="{1A9D5E25-C461-7F94-FAB9-B0E4989F1961}"/>
          </ac:spMkLst>
        </pc:spChg>
        <pc:spChg chg="mod">
          <ac:chgData name="Ziqing Yu" userId="76dbd0bb75f3aa62" providerId="LiveId" clId="{5ED134DE-CC5D-4C33-B3B5-465E9D53C46F}" dt="2023-02-02T22:24:27.233" v="788" actId="1076"/>
          <ac:spMkLst>
            <pc:docMk/>
            <pc:sldMk cId="3539183689" sldId="373"/>
            <ac:spMk id="10" creationId="{034EAF0B-E821-DACD-5919-39222557D1CA}"/>
          </ac:spMkLst>
        </pc:spChg>
      </pc:sldChg>
      <pc:sldChg chg="modSp add mod">
        <pc:chgData name="Ziqing Yu" userId="76dbd0bb75f3aa62" providerId="LiveId" clId="{5ED134DE-CC5D-4C33-B3B5-465E9D53C46F}" dt="2023-02-02T22:24:49.983" v="801" actId="20577"/>
        <pc:sldMkLst>
          <pc:docMk/>
          <pc:sldMk cId="260264877" sldId="374"/>
        </pc:sldMkLst>
        <pc:spChg chg="mod">
          <ac:chgData name="Ziqing Yu" userId="76dbd0bb75f3aa62" providerId="LiveId" clId="{5ED134DE-CC5D-4C33-B3B5-465E9D53C46F}" dt="2023-02-02T22:02:25.360" v="719" actId="790"/>
          <ac:spMkLst>
            <pc:docMk/>
            <pc:sldMk cId="260264877" sldId="374"/>
            <ac:spMk id="2" creationId="{1448397A-0FA2-E0AA-C869-CC7FD4DB78AA}"/>
          </ac:spMkLst>
        </pc:spChg>
        <pc:spChg chg="mod">
          <ac:chgData name="Ziqing Yu" userId="76dbd0bb75f3aa62" providerId="LiveId" clId="{5ED134DE-CC5D-4C33-B3B5-465E9D53C46F}" dt="2023-02-02T22:24:49.983" v="801" actId="20577"/>
          <ac:spMkLst>
            <pc:docMk/>
            <pc:sldMk cId="260264877" sldId="374"/>
            <ac:spMk id="3" creationId="{1D17A597-1658-852E-798E-3107E2ACAAB5}"/>
          </ac:spMkLst>
        </pc:spChg>
      </pc:sldChg>
      <pc:sldChg chg="modSp add mod">
        <pc:chgData name="Ziqing Yu" userId="76dbd0bb75f3aa62" providerId="LiveId" clId="{5ED134DE-CC5D-4C33-B3B5-465E9D53C46F}" dt="2023-02-02T22:24:41.612" v="791" actId="1076"/>
        <pc:sldMkLst>
          <pc:docMk/>
          <pc:sldMk cId="2798335386" sldId="375"/>
        </pc:sldMkLst>
        <pc:spChg chg="mod">
          <ac:chgData name="Ziqing Yu" userId="76dbd0bb75f3aa62" providerId="LiveId" clId="{5ED134DE-CC5D-4C33-B3B5-465E9D53C46F}" dt="2023-02-02T22:02:00.756" v="717" actId="790"/>
          <ac:spMkLst>
            <pc:docMk/>
            <pc:sldMk cId="2798335386" sldId="375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24:41.612" v="791" actId="1076"/>
          <ac:spMkLst>
            <pc:docMk/>
            <pc:sldMk cId="2798335386" sldId="375"/>
            <ac:spMk id="10" creationId="{70867926-6B59-DBFD-CCD0-BAF9A7EE21E0}"/>
          </ac:spMkLst>
        </pc:spChg>
      </pc:sldChg>
      <pc:sldChg chg="modSp add mod">
        <pc:chgData name="Ziqing Yu" userId="76dbd0bb75f3aa62" providerId="LiveId" clId="{5ED134DE-CC5D-4C33-B3B5-465E9D53C46F}" dt="2023-02-02T22:25:02.058" v="803" actId="255"/>
        <pc:sldMkLst>
          <pc:docMk/>
          <pc:sldMk cId="2038879274" sldId="376"/>
        </pc:sldMkLst>
        <pc:spChg chg="mod">
          <ac:chgData name="Ziqing Yu" userId="76dbd0bb75f3aa62" providerId="LiveId" clId="{5ED134DE-CC5D-4C33-B3B5-465E9D53C46F}" dt="2023-02-02T22:25:02.058" v="803" actId="255"/>
          <ac:spMkLst>
            <pc:docMk/>
            <pc:sldMk cId="2038879274" sldId="376"/>
            <ac:spMk id="7" creationId="{29600879-E984-8CAB-A345-3E87A8DB00ED}"/>
          </ac:spMkLst>
        </pc:spChg>
        <pc:spChg chg="mod">
          <ac:chgData name="Ziqing Yu" userId="76dbd0bb75f3aa62" providerId="LiveId" clId="{5ED134DE-CC5D-4C33-B3B5-465E9D53C46F}" dt="2023-02-02T22:01:32.744" v="712" actId="790"/>
          <ac:spMkLst>
            <pc:docMk/>
            <pc:sldMk cId="2038879274" sldId="376"/>
            <ac:spMk id="11" creationId="{9A024FCA-5BBA-60F3-A89F-A03FA3FF3A82}"/>
          </ac:spMkLst>
        </pc:spChg>
      </pc:sldChg>
      <pc:sldChg chg="modSp add mod">
        <pc:chgData name="Ziqing Yu" userId="76dbd0bb75f3aa62" providerId="LiveId" clId="{5ED134DE-CC5D-4C33-B3B5-465E9D53C46F}" dt="2023-02-02T22:25:20.046" v="815" actId="1076"/>
        <pc:sldMkLst>
          <pc:docMk/>
          <pc:sldMk cId="2863292614" sldId="377"/>
        </pc:sldMkLst>
        <pc:spChg chg="mod">
          <ac:chgData name="Ziqing Yu" userId="76dbd0bb75f3aa62" providerId="LiveId" clId="{5ED134DE-CC5D-4C33-B3B5-465E9D53C46F}" dt="2023-02-02T22:25:20.046" v="815" actId="1076"/>
          <ac:spMkLst>
            <pc:docMk/>
            <pc:sldMk cId="2863292614" sldId="377"/>
            <ac:spMk id="7" creationId="{29600879-E984-8CAB-A345-3E87A8DB00ED}"/>
          </ac:spMkLst>
        </pc:spChg>
        <pc:picChg chg="mod">
          <ac:chgData name="Ziqing Yu" userId="76dbd0bb75f3aa62" providerId="LiveId" clId="{5ED134DE-CC5D-4C33-B3B5-465E9D53C46F}" dt="2023-02-02T22:25:17.604" v="814" actId="1076"/>
          <ac:picMkLst>
            <pc:docMk/>
            <pc:sldMk cId="2863292614" sldId="377"/>
            <ac:picMk id="8" creationId="{94C0FC37-480E-C160-4109-A66A3C34DADF}"/>
          </ac:picMkLst>
        </pc:picChg>
      </pc:sldChg>
      <pc:sldChg chg="modSp add mod">
        <pc:chgData name="Ziqing Yu" userId="76dbd0bb75f3aa62" providerId="LiveId" clId="{5ED134DE-CC5D-4C33-B3B5-465E9D53C46F}" dt="2023-02-02T22:25:31.822" v="825" actId="1076"/>
        <pc:sldMkLst>
          <pc:docMk/>
          <pc:sldMk cId="264800985" sldId="378"/>
        </pc:sldMkLst>
        <pc:spChg chg="mod">
          <ac:chgData name="Ziqing Yu" userId="76dbd0bb75f3aa62" providerId="LiveId" clId="{5ED134DE-CC5D-4C33-B3B5-465E9D53C46F}" dt="2023-02-02T22:25:31.822" v="825" actId="1076"/>
          <ac:spMkLst>
            <pc:docMk/>
            <pc:sldMk cId="264800985" sldId="378"/>
            <ac:spMk id="7" creationId="{29600879-E984-8CAB-A345-3E87A8DB00ED}"/>
          </ac:spMkLst>
        </pc:spChg>
      </pc:sldChg>
      <pc:sldChg chg="modSp add mod">
        <pc:chgData name="Ziqing Yu" userId="76dbd0bb75f3aa62" providerId="LiveId" clId="{5ED134DE-CC5D-4C33-B3B5-465E9D53C46F}" dt="2023-02-02T22:26:02.054" v="839" actId="790"/>
        <pc:sldMkLst>
          <pc:docMk/>
          <pc:sldMk cId="762856205" sldId="379"/>
        </pc:sldMkLst>
        <pc:spChg chg="mod">
          <ac:chgData name="Ziqing Yu" userId="76dbd0bb75f3aa62" providerId="LiveId" clId="{5ED134DE-CC5D-4C33-B3B5-465E9D53C46F}" dt="2023-02-02T22:26:02.054" v="839" actId="790"/>
          <ac:spMkLst>
            <pc:docMk/>
            <pc:sldMk cId="762856205" sldId="379"/>
            <ac:spMk id="2" creationId="{28B5DD21-42F9-67E1-258C-91D9C3A6390A}"/>
          </ac:spMkLst>
        </pc:spChg>
        <pc:spChg chg="mod">
          <ac:chgData name="Ziqing Yu" userId="76dbd0bb75f3aa62" providerId="LiveId" clId="{5ED134DE-CC5D-4C33-B3B5-465E9D53C46F}" dt="2023-02-02T22:00:59.390" v="708" actId="790"/>
          <ac:spMkLst>
            <pc:docMk/>
            <pc:sldMk cId="762856205" sldId="379"/>
            <ac:spMk id="3" creationId="{008BCBEC-A182-BC26-CEC0-8627C6B68213}"/>
          </ac:spMkLst>
        </pc:spChg>
        <pc:spChg chg="mod">
          <ac:chgData name="Ziqing Yu" userId="76dbd0bb75f3aa62" providerId="LiveId" clId="{5ED134DE-CC5D-4C33-B3B5-465E9D53C46F}" dt="2023-02-02T22:25:55.742" v="838" actId="790"/>
          <ac:spMkLst>
            <pc:docMk/>
            <pc:sldMk cId="762856205" sldId="379"/>
            <ac:spMk id="7" creationId="{BED90A7C-9541-DE0F-DC26-DA44F50BD813}"/>
          </ac:spMkLst>
        </pc:spChg>
      </pc:sldChg>
      <pc:sldChg chg="modSp add mod">
        <pc:chgData name="Ziqing Yu" userId="76dbd0bb75f3aa62" providerId="LiveId" clId="{5ED134DE-CC5D-4C33-B3B5-465E9D53C46F}" dt="2023-02-02T22:00:54.876" v="707" actId="790"/>
        <pc:sldMkLst>
          <pc:docMk/>
          <pc:sldMk cId="3774200676" sldId="380"/>
        </pc:sldMkLst>
        <pc:spChg chg="mod">
          <ac:chgData name="Ziqing Yu" userId="76dbd0bb75f3aa62" providerId="LiveId" clId="{5ED134DE-CC5D-4C33-B3B5-465E9D53C46F}" dt="2023-02-02T22:00:54.876" v="707" actId="790"/>
          <ac:spMkLst>
            <pc:docMk/>
            <pc:sldMk cId="3774200676" sldId="380"/>
            <ac:spMk id="3" creationId="{70172578-6B93-F7CB-155D-A3DF7C6A856A}"/>
          </ac:spMkLst>
        </pc:spChg>
      </pc:sldChg>
      <pc:sldChg chg="addSp delSp modSp add mod">
        <pc:chgData name="Ziqing Yu" userId="76dbd0bb75f3aa62" providerId="LiveId" clId="{5ED134DE-CC5D-4C33-B3B5-465E9D53C46F}" dt="2023-02-02T21:54:51.507" v="628" actId="22"/>
        <pc:sldMkLst>
          <pc:docMk/>
          <pc:sldMk cId="3894195825" sldId="381"/>
        </pc:sldMkLst>
        <pc:spChg chg="mod">
          <ac:chgData name="Ziqing Yu" userId="76dbd0bb75f3aa62" providerId="LiveId" clId="{5ED134DE-CC5D-4C33-B3B5-465E9D53C46F}" dt="2023-02-02T21:54:34.732" v="624" actId="20577"/>
          <ac:spMkLst>
            <pc:docMk/>
            <pc:sldMk cId="3894195825" sldId="381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6:16.511" v="486" actId="22"/>
          <ac:spMkLst>
            <pc:docMk/>
            <pc:sldMk cId="3894195825" sldId="381"/>
            <ac:spMk id="6" creationId="{86F4DAE7-B440-804A-45F0-9FD7B477890A}"/>
          </ac:spMkLst>
        </pc:spChg>
        <pc:spChg chg="add del">
          <ac:chgData name="Ziqing Yu" userId="76dbd0bb75f3aa62" providerId="LiveId" clId="{5ED134DE-CC5D-4C33-B3B5-465E9D53C46F}" dt="2023-02-02T21:54:48.018" v="626" actId="22"/>
          <ac:spMkLst>
            <pc:docMk/>
            <pc:sldMk cId="3894195825" sldId="381"/>
            <ac:spMk id="8" creationId="{94E49FE4-3DE4-AA14-298B-1E09F6D0A2A2}"/>
          </ac:spMkLst>
        </pc:spChg>
        <pc:spChg chg="add del">
          <ac:chgData name="Ziqing Yu" userId="76dbd0bb75f3aa62" providerId="LiveId" clId="{5ED134DE-CC5D-4C33-B3B5-465E9D53C46F}" dt="2023-02-02T21:54:51.507" v="628" actId="22"/>
          <ac:spMkLst>
            <pc:docMk/>
            <pc:sldMk cId="3894195825" sldId="381"/>
            <ac:spMk id="10" creationId="{68317148-4601-42D5-6467-03269E33C2E7}"/>
          </ac:spMkLst>
        </pc:spChg>
      </pc:sldChg>
      <pc:sldChg chg="modSp new mod">
        <pc:chgData name="Ziqing Yu" userId="76dbd0bb75f3aa62" providerId="LiveId" clId="{5ED134DE-CC5D-4C33-B3B5-465E9D53C46F}" dt="2023-02-02T21:55:32.961" v="674" actId="1076"/>
        <pc:sldMkLst>
          <pc:docMk/>
          <pc:sldMk cId="4233385022" sldId="382"/>
        </pc:sldMkLst>
        <pc:spChg chg="mod">
          <ac:chgData name="Ziqing Yu" userId="76dbd0bb75f3aa62" providerId="LiveId" clId="{5ED134DE-CC5D-4C33-B3B5-465E9D53C46F}" dt="2023-02-02T21:55:32.961" v="674" actId="1076"/>
          <ac:spMkLst>
            <pc:docMk/>
            <pc:sldMk cId="4233385022" sldId="382"/>
            <ac:spMk id="3" creationId="{D69CD485-DA88-2CEA-FA43-955C3A4889DA}"/>
          </ac:spMkLst>
        </pc:spChg>
      </pc:sldChg>
      <pc:sldChg chg="addSp delSp modSp new mod">
        <pc:chgData name="Ziqing Yu" userId="76dbd0bb75f3aa62" providerId="LiveId" clId="{5ED134DE-CC5D-4C33-B3B5-465E9D53C46F}" dt="2023-02-02T22:29:14.424" v="874" actId="20577"/>
        <pc:sldMkLst>
          <pc:docMk/>
          <pc:sldMk cId="2525003366" sldId="383"/>
        </pc:sldMkLst>
        <pc:spChg chg="mod">
          <ac:chgData name="Ziqing Yu" userId="76dbd0bb75f3aa62" providerId="LiveId" clId="{5ED134DE-CC5D-4C33-B3B5-465E9D53C46F}" dt="2023-02-02T22:29:14.424" v="874" actId="20577"/>
          <ac:spMkLst>
            <pc:docMk/>
            <pc:sldMk cId="2525003366" sldId="383"/>
            <ac:spMk id="2" creationId="{FCBC005B-DEAA-2D6C-4FF3-6F4FFBE2D34B}"/>
          </ac:spMkLst>
        </pc:spChg>
        <pc:spChg chg="del">
          <ac:chgData name="Ziqing Yu" userId="76dbd0bb75f3aa62" providerId="LiveId" clId="{5ED134DE-CC5D-4C33-B3B5-465E9D53C46F}" dt="2023-02-02T22:28:29.307" v="841"/>
          <ac:spMkLst>
            <pc:docMk/>
            <pc:sldMk cId="2525003366" sldId="383"/>
            <ac:spMk id="3" creationId="{FE437099-C723-A93A-45F0-48DD7F952C5C}"/>
          </ac:spMkLst>
        </pc:spChg>
        <pc:picChg chg="add mod">
          <ac:chgData name="Ziqing Yu" userId="76dbd0bb75f3aa62" providerId="LiveId" clId="{5ED134DE-CC5D-4C33-B3B5-465E9D53C46F}" dt="2023-02-02T22:29:03.441" v="854" actId="1076"/>
          <ac:picMkLst>
            <pc:docMk/>
            <pc:sldMk cId="2525003366" sldId="383"/>
            <ac:picMk id="6" creationId="{41693F25-A49C-09E9-E5CB-5E5A98576F8E}"/>
          </ac:picMkLst>
        </pc:picChg>
        <pc:picChg chg="add del mod">
          <ac:chgData name="Ziqing Yu" userId="76dbd0bb75f3aa62" providerId="LiveId" clId="{5ED134DE-CC5D-4C33-B3B5-465E9D53C46F}" dt="2023-02-02T22:28:52.996" v="851" actId="478"/>
          <ac:picMkLst>
            <pc:docMk/>
            <pc:sldMk cId="2525003366" sldId="383"/>
            <ac:picMk id="8" creationId="{0272D897-7456-5A7F-F70B-F34BE6119C36}"/>
          </ac:picMkLst>
        </pc:picChg>
      </pc:sldChg>
    </pc:docChg>
  </pc:docChgLst>
  <pc:docChgLst>
    <pc:chgData name="Ziqing Yu" userId="76dbd0bb75f3aa62" providerId="LiveId" clId="{FC4BED8D-B233-477F-A57F-A8E1C0AD9783}"/>
    <pc:docChg chg="undo custSel addSld delSld modSld sldOrd">
      <pc:chgData name="Ziqing Yu" userId="76dbd0bb75f3aa62" providerId="LiveId" clId="{FC4BED8D-B233-477F-A57F-A8E1C0AD9783}" dt="2022-12-19T20:09:54.661" v="1044" actId="2696"/>
      <pc:docMkLst>
        <pc:docMk/>
      </pc:docMkLst>
      <pc:sldChg chg="modSp mod ord">
        <pc:chgData name="Ziqing Yu" userId="76dbd0bb75f3aa62" providerId="LiveId" clId="{FC4BED8D-B233-477F-A57F-A8E1C0AD9783}" dt="2022-12-19T20:08:01.714" v="1039"/>
        <pc:sldMkLst>
          <pc:docMk/>
          <pc:sldMk cId="0" sldId="280"/>
        </pc:sldMkLst>
        <pc:spChg chg="mod">
          <ac:chgData name="Ziqing Yu" userId="76dbd0bb75f3aa62" providerId="LiveId" clId="{FC4BED8D-B233-477F-A57F-A8E1C0AD9783}" dt="2022-12-19T18:56:19.250" v="623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FC4BED8D-B233-477F-A57F-A8E1C0AD9783}" dt="2022-12-19T18:56:37.104" v="641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new mod">
        <pc:chgData name="Ziqing Yu" userId="76dbd0bb75f3aa62" providerId="LiveId" clId="{FC4BED8D-B233-477F-A57F-A8E1C0AD9783}" dt="2022-12-19T18:40:39.331" v="117" actId="20577"/>
        <pc:sldMkLst>
          <pc:docMk/>
          <pc:sldMk cId="1323924032" sldId="281"/>
        </pc:sldMkLst>
        <pc:spChg chg="mod">
          <ac:chgData name="Ziqing Yu" userId="76dbd0bb75f3aa62" providerId="LiveId" clId="{FC4BED8D-B233-477F-A57F-A8E1C0AD9783}" dt="2022-12-19T18:40:39.331" v="117" actId="20577"/>
          <ac:spMkLst>
            <pc:docMk/>
            <pc:sldMk cId="1323924032" sldId="281"/>
            <ac:spMk id="2" creationId="{99B598F4-0BC5-F193-C374-5D147836B0CA}"/>
          </ac:spMkLst>
        </pc:spChg>
        <pc:spChg chg="del">
          <ac:chgData name="Ziqing Yu" userId="76dbd0bb75f3aa62" providerId="LiveId" clId="{FC4BED8D-B233-477F-A57F-A8E1C0AD9783}" dt="2022-12-19T18:36:50.177" v="1"/>
          <ac:spMkLst>
            <pc:docMk/>
            <pc:sldMk cId="1323924032" sldId="281"/>
            <ac:spMk id="3" creationId="{35B77D88-99C6-9AEB-AABE-32A20973A924}"/>
          </ac:spMkLst>
        </pc:spChg>
        <pc:spChg chg="add mod">
          <ac:chgData name="Ziqing Yu" userId="76dbd0bb75f3aa62" providerId="LiveId" clId="{FC4BED8D-B233-477F-A57F-A8E1C0AD9783}" dt="2022-12-19T18:38:42.888" v="23" actId="14100"/>
          <ac:spMkLst>
            <pc:docMk/>
            <pc:sldMk cId="1323924032" sldId="281"/>
            <ac:spMk id="13" creationId="{2F55527B-F180-1A5A-F95D-2C40D70E5C47}"/>
          </ac:spMkLst>
        </pc:spChg>
        <pc:spChg chg="add mod">
          <ac:chgData name="Ziqing Yu" userId="76dbd0bb75f3aa62" providerId="LiveId" clId="{FC4BED8D-B233-477F-A57F-A8E1C0AD9783}" dt="2022-12-19T18:39:18.297" v="61" actId="1076"/>
          <ac:spMkLst>
            <pc:docMk/>
            <pc:sldMk cId="1323924032" sldId="281"/>
            <ac:spMk id="14" creationId="{5E0CBC03-2F27-F2A7-C976-98342C5E33B9}"/>
          </ac:spMkLst>
        </pc:spChg>
        <pc:spChg chg="add mod">
          <ac:chgData name="Ziqing Yu" userId="76dbd0bb75f3aa62" providerId="LiveId" clId="{FC4BED8D-B233-477F-A57F-A8E1C0AD9783}" dt="2022-12-19T18:40:12.418" v="100" actId="1076"/>
          <ac:spMkLst>
            <pc:docMk/>
            <pc:sldMk cId="1323924032" sldId="281"/>
            <ac:spMk id="15" creationId="{A2804164-F26D-CE45-15BA-FE6E310B247B}"/>
          </ac:spMkLst>
        </pc:spChg>
        <pc:picChg chg="add mod">
          <ac:chgData name="Ziqing Yu" userId="76dbd0bb75f3aa62" providerId="LiveId" clId="{FC4BED8D-B233-477F-A57F-A8E1C0AD9783}" dt="2022-12-19T18:38:45.909" v="24" actId="1076"/>
          <ac:picMkLst>
            <pc:docMk/>
            <pc:sldMk cId="1323924032" sldId="281"/>
            <ac:picMk id="6" creationId="{4A7D6174-9984-BF30-91EB-F3B8734A19CA}"/>
          </ac:picMkLst>
        </pc:picChg>
        <pc:picChg chg="add del mod">
          <ac:chgData name="Ziqing Yu" userId="76dbd0bb75f3aa62" providerId="LiveId" clId="{FC4BED8D-B233-477F-A57F-A8E1C0AD9783}" dt="2022-12-19T18:37:29.440" v="7" actId="478"/>
          <ac:picMkLst>
            <pc:docMk/>
            <pc:sldMk cId="1323924032" sldId="281"/>
            <ac:picMk id="8" creationId="{A65CA627-A202-C442-0BFC-3A0DAEA96DC7}"/>
          </ac:picMkLst>
        </pc:picChg>
        <pc:picChg chg="add mod">
          <ac:chgData name="Ziqing Yu" userId="76dbd0bb75f3aa62" providerId="LiveId" clId="{FC4BED8D-B233-477F-A57F-A8E1C0AD9783}" dt="2022-12-19T18:38:52.712" v="26" actId="14100"/>
          <ac:picMkLst>
            <pc:docMk/>
            <pc:sldMk cId="1323924032" sldId="281"/>
            <ac:picMk id="10" creationId="{8B52FB9C-1F20-1CE3-0271-B968BC5DBDC4}"/>
          </ac:picMkLst>
        </pc:picChg>
        <pc:cxnChg chg="add del mod">
          <ac:chgData name="Ziqing Yu" userId="76dbd0bb75f3aa62" providerId="LiveId" clId="{FC4BED8D-B233-477F-A57F-A8E1C0AD9783}" dt="2022-12-19T18:38:33.389" v="19" actId="478"/>
          <ac:cxnSpMkLst>
            <pc:docMk/>
            <pc:sldMk cId="1323924032" sldId="281"/>
            <ac:cxnSpMk id="12" creationId="{510C4FAA-4938-FB20-19D0-488B7B8BF965}"/>
          </ac:cxnSpMkLst>
        </pc:cxnChg>
      </pc:sldChg>
      <pc:sldChg chg="addSp delSp modSp new mod">
        <pc:chgData name="Ziqing Yu" userId="76dbd0bb75f3aa62" providerId="LiveId" clId="{FC4BED8D-B233-477F-A57F-A8E1C0AD9783}" dt="2022-12-19T18:43:26.305" v="236" actId="1076"/>
        <pc:sldMkLst>
          <pc:docMk/>
          <pc:sldMk cId="1786516379" sldId="282"/>
        </pc:sldMkLst>
        <pc:spChg chg="mod">
          <ac:chgData name="Ziqing Yu" userId="76dbd0bb75f3aa62" providerId="LiveId" clId="{FC4BED8D-B233-477F-A57F-A8E1C0AD9783}" dt="2022-12-19T18:40:45.763" v="119"/>
          <ac:spMkLst>
            <pc:docMk/>
            <pc:sldMk cId="1786516379" sldId="282"/>
            <ac:spMk id="2" creationId="{821B0956-20C8-3DE5-5CEE-9ED5A241CA5E}"/>
          </ac:spMkLst>
        </pc:spChg>
        <pc:spChg chg="del">
          <ac:chgData name="Ziqing Yu" userId="76dbd0bb75f3aa62" providerId="LiveId" clId="{FC4BED8D-B233-477F-A57F-A8E1C0AD9783}" dt="2022-12-19T18:41:30.803" v="120" actId="22"/>
          <ac:spMkLst>
            <pc:docMk/>
            <pc:sldMk cId="1786516379" sldId="282"/>
            <ac:spMk id="3" creationId="{1EB6144A-2629-0623-60CD-C3F92DFD608D}"/>
          </ac:spMkLst>
        </pc:spChg>
        <pc:spChg chg="add mod">
          <ac:chgData name="Ziqing Yu" userId="76dbd0bb75f3aa62" providerId="LiveId" clId="{FC4BED8D-B233-477F-A57F-A8E1C0AD9783}" dt="2022-12-19T18:43:26.305" v="236" actId="1076"/>
          <ac:spMkLst>
            <pc:docMk/>
            <pc:sldMk cId="1786516379" sldId="282"/>
            <ac:spMk id="7" creationId="{A81AB1ED-11CD-06CF-B216-EC9ED32707C5}"/>
          </ac:spMkLst>
        </pc:spChg>
        <pc:picChg chg="add mod ord">
          <ac:chgData name="Ziqing Yu" userId="76dbd0bb75f3aa62" providerId="LiveId" clId="{FC4BED8D-B233-477F-A57F-A8E1C0AD9783}" dt="2022-12-19T18:41:33.189" v="121" actId="1076"/>
          <ac:picMkLst>
            <pc:docMk/>
            <pc:sldMk cId="1786516379" sldId="282"/>
            <ac:picMk id="6" creationId="{B696A796-3186-D6E6-98D9-DDFF34EDAC59}"/>
          </ac:picMkLst>
        </pc:picChg>
      </pc:sldChg>
      <pc:sldChg chg="addSp delSp modSp new mod">
        <pc:chgData name="Ziqing Yu" userId="76dbd0bb75f3aa62" providerId="LiveId" clId="{FC4BED8D-B233-477F-A57F-A8E1C0AD9783}" dt="2022-12-19T18:51:28.732" v="445" actId="1076"/>
        <pc:sldMkLst>
          <pc:docMk/>
          <pc:sldMk cId="2771011848" sldId="283"/>
        </pc:sldMkLst>
        <pc:spChg chg="mod">
          <ac:chgData name="Ziqing Yu" userId="76dbd0bb75f3aa62" providerId="LiveId" clId="{FC4BED8D-B233-477F-A57F-A8E1C0AD9783}" dt="2022-12-19T18:49:33.160" v="420" actId="20577"/>
          <ac:spMkLst>
            <pc:docMk/>
            <pc:sldMk cId="2771011848" sldId="283"/>
            <ac:spMk id="2" creationId="{0047B71E-91CC-353E-7ECE-F85E65727157}"/>
          </ac:spMkLst>
        </pc:spChg>
        <pc:spChg chg="del">
          <ac:chgData name="Ziqing Yu" userId="76dbd0bb75f3aa62" providerId="LiveId" clId="{FC4BED8D-B233-477F-A57F-A8E1C0AD9783}" dt="2022-12-19T18:44:36.448" v="238" actId="22"/>
          <ac:spMkLst>
            <pc:docMk/>
            <pc:sldMk cId="2771011848" sldId="283"/>
            <ac:spMk id="3" creationId="{45E9ACEE-AEA4-A4B6-AA6A-DBDD03A3658D}"/>
          </ac:spMkLst>
        </pc:spChg>
        <pc:spChg chg="add del mod">
          <ac:chgData name="Ziqing Yu" userId="76dbd0bb75f3aa62" providerId="LiveId" clId="{FC4BED8D-B233-477F-A57F-A8E1C0AD9783}" dt="2022-12-19T18:51:22.677" v="443" actId="478"/>
          <ac:spMkLst>
            <pc:docMk/>
            <pc:sldMk cId="2771011848" sldId="283"/>
            <ac:spMk id="7" creationId="{61B75FAD-E242-AA0F-B62A-245477B4C19B}"/>
          </ac:spMkLst>
        </pc:spChg>
        <pc:spChg chg="add mod">
          <ac:chgData name="Ziqing Yu" userId="76dbd0bb75f3aa62" providerId="LiveId" clId="{FC4BED8D-B233-477F-A57F-A8E1C0AD9783}" dt="2022-12-19T18:51:28.732" v="445" actId="1076"/>
          <ac:spMkLst>
            <pc:docMk/>
            <pc:sldMk cId="2771011848" sldId="283"/>
            <ac:spMk id="16" creationId="{8B19BADC-55F1-04E6-ADAF-A43776AF167A}"/>
          </ac:spMkLst>
        </pc:spChg>
        <pc:picChg chg="add del mod ord">
          <ac:chgData name="Ziqing Yu" userId="76dbd0bb75f3aa62" providerId="LiveId" clId="{FC4BED8D-B233-477F-A57F-A8E1C0AD9783}" dt="2022-12-19T18:45:11.172" v="241" actId="478"/>
          <ac:picMkLst>
            <pc:docMk/>
            <pc:sldMk cId="2771011848" sldId="283"/>
            <ac:picMk id="6" creationId="{4220259E-9201-6562-8DD7-4DA6D84D6F63}"/>
          </ac:picMkLst>
        </pc:picChg>
        <pc:picChg chg="add mod">
          <ac:chgData name="Ziqing Yu" userId="76dbd0bb75f3aa62" providerId="LiveId" clId="{FC4BED8D-B233-477F-A57F-A8E1C0AD9783}" dt="2022-12-19T18:47:07.818" v="254" actId="1076"/>
          <ac:picMkLst>
            <pc:docMk/>
            <pc:sldMk cId="2771011848" sldId="283"/>
            <ac:picMk id="9" creationId="{ECB0BFD2-7CE8-18FA-265B-A8468BB5E531}"/>
          </ac:picMkLst>
        </pc:picChg>
        <pc:picChg chg="add mod">
          <ac:chgData name="Ziqing Yu" userId="76dbd0bb75f3aa62" providerId="LiveId" clId="{FC4BED8D-B233-477F-A57F-A8E1C0AD9783}" dt="2022-12-19T18:47:09.058" v="255" actId="1076"/>
          <ac:picMkLst>
            <pc:docMk/>
            <pc:sldMk cId="2771011848" sldId="283"/>
            <ac:picMk id="11" creationId="{3E50172D-AC54-E1A2-71E2-BC1783C7DFE8}"/>
          </ac:picMkLst>
        </pc:picChg>
        <pc:picChg chg="add del mod">
          <ac:chgData name="Ziqing Yu" userId="76dbd0bb75f3aa62" providerId="LiveId" clId="{FC4BED8D-B233-477F-A57F-A8E1C0AD9783}" dt="2022-12-19T18:47:01.427" v="251" actId="21"/>
          <ac:picMkLst>
            <pc:docMk/>
            <pc:sldMk cId="2771011848" sldId="283"/>
            <ac:picMk id="13" creationId="{B6F8144E-3262-7F6E-AFC1-4AB4811DA8AE}"/>
          </ac:picMkLst>
        </pc:picChg>
        <pc:cxnChg chg="add del">
          <ac:chgData name="Ziqing Yu" userId="76dbd0bb75f3aa62" providerId="LiveId" clId="{FC4BED8D-B233-477F-A57F-A8E1C0AD9783}" dt="2022-12-19T18:47:33.003" v="259" actId="478"/>
          <ac:cxnSpMkLst>
            <pc:docMk/>
            <pc:sldMk cId="2771011848" sldId="283"/>
            <ac:cxnSpMk id="15" creationId="{7F0D4B7E-40A0-98A5-B990-462AD08BC653}"/>
          </ac:cxnSpMkLst>
        </pc:cxnChg>
      </pc:sldChg>
      <pc:sldChg chg="addSp delSp modSp new mod">
        <pc:chgData name="Ziqing Yu" userId="76dbd0bb75f3aa62" providerId="LiveId" clId="{FC4BED8D-B233-477F-A57F-A8E1C0AD9783}" dt="2022-12-19T18:49:41.281" v="441" actId="20577"/>
        <pc:sldMkLst>
          <pc:docMk/>
          <pc:sldMk cId="2065078002" sldId="284"/>
        </pc:sldMkLst>
        <pc:spChg chg="mod">
          <ac:chgData name="Ziqing Yu" userId="76dbd0bb75f3aa62" providerId="LiveId" clId="{FC4BED8D-B233-477F-A57F-A8E1C0AD9783}" dt="2022-12-19T18:49:41.281" v="441" actId="20577"/>
          <ac:spMkLst>
            <pc:docMk/>
            <pc:sldMk cId="2065078002" sldId="284"/>
            <ac:spMk id="2" creationId="{6A586ABF-F840-AABE-5D10-B85EBEA6DC7A}"/>
          </ac:spMkLst>
        </pc:spChg>
        <pc:spChg chg="del">
          <ac:chgData name="Ziqing Yu" userId="76dbd0bb75f3aa62" providerId="LiveId" clId="{FC4BED8D-B233-477F-A57F-A8E1C0AD9783}" dt="2022-12-19T18:47:03.949" v="252"/>
          <ac:spMkLst>
            <pc:docMk/>
            <pc:sldMk cId="2065078002" sldId="284"/>
            <ac:spMk id="3" creationId="{CC25A22A-62C3-9CF4-3314-1B7DF4D1D2CF}"/>
          </ac:spMkLst>
        </pc:spChg>
        <pc:spChg chg="add mod">
          <ac:chgData name="Ziqing Yu" userId="76dbd0bb75f3aa62" providerId="LiveId" clId="{FC4BED8D-B233-477F-A57F-A8E1C0AD9783}" dt="2022-12-19T18:49:24.053" v="397" actId="1076"/>
          <ac:spMkLst>
            <pc:docMk/>
            <pc:sldMk cId="2065078002" sldId="284"/>
            <ac:spMk id="6" creationId="{E0A15B06-8743-A5D1-0393-C3CF4E10A3CE}"/>
          </ac:spMkLst>
        </pc:spChg>
        <pc:picChg chg="add mod">
          <ac:chgData name="Ziqing Yu" userId="76dbd0bb75f3aa62" providerId="LiveId" clId="{FC4BED8D-B233-477F-A57F-A8E1C0AD9783}" dt="2022-12-19T18:47:44.340" v="261" actId="1076"/>
          <ac:picMkLst>
            <pc:docMk/>
            <pc:sldMk cId="2065078002" sldId="284"/>
            <ac:picMk id="5" creationId="{AFB98BDE-B3D3-3C8F-D320-F154BA82C845}"/>
          </ac:picMkLst>
        </pc:picChg>
      </pc:sldChg>
      <pc:sldChg chg="addSp delSp modSp new mod">
        <pc:chgData name="Ziqing Yu" userId="76dbd0bb75f3aa62" providerId="LiveId" clId="{FC4BED8D-B233-477F-A57F-A8E1C0AD9783}" dt="2022-12-19T18:54:51.175" v="571" actId="1076"/>
        <pc:sldMkLst>
          <pc:docMk/>
          <pc:sldMk cId="3424530220" sldId="285"/>
        </pc:sldMkLst>
        <pc:spChg chg="mod">
          <ac:chgData name="Ziqing Yu" userId="76dbd0bb75f3aa62" providerId="LiveId" clId="{FC4BED8D-B233-477F-A57F-A8E1C0AD9783}" dt="2022-12-19T18:51:57.281" v="470" actId="20577"/>
          <ac:spMkLst>
            <pc:docMk/>
            <pc:sldMk cId="3424530220" sldId="285"/>
            <ac:spMk id="2" creationId="{44802E07-74F6-2DE4-81FD-4DE6075E8D8A}"/>
          </ac:spMkLst>
        </pc:spChg>
        <pc:spChg chg="del">
          <ac:chgData name="Ziqing Yu" userId="76dbd0bb75f3aa62" providerId="LiveId" clId="{FC4BED8D-B233-477F-A57F-A8E1C0AD9783}" dt="2022-12-19T18:52:23.046" v="471" actId="22"/>
          <ac:spMkLst>
            <pc:docMk/>
            <pc:sldMk cId="3424530220" sldId="285"/>
            <ac:spMk id="3" creationId="{F755239E-907A-D20A-D56B-294E605B71D1}"/>
          </ac:spMkLst>
        </pc:spChg>
        <pc:spChg chg="add mod">
          <ac:chgData name="Ziqing Yu" userId="76dbd0bb75f3aa62" providerId="LiveId" clId="{FC4BED8D-B233-477F-A57F-A8E1C0AD9783}" dt="2022-12-19T18:54:51.175" v="571" actId="1076"/>
          <ac:spMkLst>
            <pc:docMk/>
            <pc:sldMk cId="3424530220" sldId="285"/>
            <ac:spMk id="7" creationId="{EC214FD1-58C4-AAEC-CE15-3B8AFAB97B02}"/>
          </ac:spMkLst>
        </pc:spChg>
        <pc:picChg chg="add mod ord">
          <ac:chgData name="Ziqing Yu" userId="76dbd0bb75f3aa62" providerId="LiveId" clId="{FC4BED8D-B233-477F-A57F-A8E1C0AD9783}" dt="2022-12-19T18:52:54.154" v="473" actId="1076"/>
          <ac:picMkLst>
            <pc:docMk/>
            <pc:sldMk cId="3424530220" sldId="285"/>
            <ac:picMk id="6" creationId="{AEBA9C27-AEB4-B709-4F4F-192A22186E6A}"/>
          </ac:picMkLst>
        </pc:picChg>
      </pc:sldChg>
      <pc:sldChg chg="addSp delSp modSp new mod">
        <pc:chgData name="Ziqing Yu" userId="76dbd0bb75f3aa62" providerId="LiveId" clId="{FC4BED8D-B233-477F-A57F-A8E1C0AD9783}" dt="2022-12-19T19:09:46.387" v="1029" actId="20577"/>
        <pc:sldMkLst>
          <pc:docMk/>
          <pc:sldMk cId="2826045881" sldId="286"/>
        </pc:sldMkLst>
        <pc:spChg chg="mod">
          <ac:chgData name="Ziqing Yu" userId="76dbd0bb75f3aa62" providerId="LiveId" clId="{FC4BED8D-B233-477F-A57F-A8E1C0AD9783}" dt="2022-12-19T18:55:01.358" v="588" actId="20577"/>
          <ac:spMkLst>
            <pc:docMk/>
            <pc:sldMk cId="2826045881" sldId="286"/>
            <ac:spMk id="2" creationId="{32B4CAEF-5C55-F3E3-8C05-2CE23ACE6CDB}"/>
          </ac:spMkLst>
        </pc:spChg>
        <pc:spChg chg="del">
          <ac:chgData name="Ziqing Yu" userId="76dbd0bb75f3aa62" providerId="LiveId" clId="{FC4BED8D-B233-477F-A57F-A8E1C0AD9783}" dt="2022-12-19T18:55:20.873" v="589"/>
          <ac:spMkLst>
            <pc:docMk/>
            <pc:sldMk cId="2826045881" sldId="286"/>
            <ac:spMk id="3" creationId="{EB2E7518-E0C0-D53D-1B37-534CDE31B06A}"/>
          </ac:spMkLst>
        </pc:spChg>
        <pc:spChg chg="add mod">
          <ac:chgData name="Ziqing Yu" userId="76dbd0bb75f3aa62" providerId="LiveId" clId="{FC4BED8D-B233-477F-A57F-A8E1C0AD9783}" dt="2022-12-19T19:09:46.387" v="1029" actId="20577"/>
          <ac:spMkLst>
            <pc:docMk/>
            <pc:sldMk cId="2826045881" sldId="286"/>
            <ac:spMk id="7" creationId="{AE7B179F-1F9B-14DF-F492-E2250B01F2E9}"/>
          </ac:spMkLst>
        </pc:spChg>
        <pc:picChg chg="add mod">
          <ac:chgData name="Ziqing Yu" userId="76dbd0bb75f3aa62" providerId="LiveId" clId="{FC4BED8D-B233-477F-A57F-A8E1C0AD9783}" dt="2022-12-19T18:57:36.839" v="642" actId="1076"/>
          <ac:picMkLst>
            <pc:docMk/>
            <pc:sldMk cId="2826045881" sldId="286"/>
            <ac:picMk id="6" creationId="{CFF9C7AC-B073-794B-E934-DC1154F16D37}"/>
          </ac:picMkLst>
        </pc:pic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94996950" sldId="287"/>
        </pc:sldMkLst>
        <pc:spChg chg="mod">
          <ac:chgData name="Ziqing Yu" userId="76dbd0bb75f3aa62" providerId="LiveId" clId="{FC4BED8D-B233-477F-A57F-A8E1C0AD9783}" dt="2022-12-19T20:06:30.887" v="1031" actId="2711"/>
          <ac:spMkLst>
            <pc:docMk/>
            <pc:sldMk cId="94996950" sldId="287"/>
            <ac:spMk id="3" creationId="{7C158E3F-89F5-4DBE-7230-EEE6E71A6CCB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2981735996" sldId="288"/>
        </pc:sldMkLst>
        <pc:spChg chg="mod">
          <ac:chgData name="Ziqing Yu" userId="76dbd0bb75f3aa62" providerId="LiveId" clId="{FC4BED8D-B233-477F-A57F-A8E1C0AD9783}" dt="2022-12-19T20:06:38.941" v="1032" actId="2711"/>
          <ac:spMkLst>
            <pc:docMk/>
            <pc:sldMk cId="2981735996" sldId="288"/>
            <ac:spMk id="10" creationId="{F0FF3211-1C70-4046-3ED2-BA2BBCB0DEF8}"/>
          </ac:spMkLst>
        </pc:spChg>
      </pc:sldChg>
      <pc:sldChg chg="modSp add del">
        <pc:chgData name="Ziqing Yu" userId="76dbd0bb75f3aa62" providerId="LiveId" clId="{FC4BED8D-B233-477F-A57F-A8E1C0AD9783}" dt="2022-12-19T20:09:54.661" v="1044" actId="2696"/>
        <pc:sldMkLst>
          <pc:docMk/>
          <pc:sldMk cId="2470688130" sldId="289"/>
        </pc:sldMkLst>
        <pc:spChg chg="mod">
          <ac:chgData name="Ziqing Yu" userId="76dbd0bb75f3aa62" providerId="LiveId" clId="{FC4BED8D-B233-477F-A57F-A8E1C0AD9783}" dt="2022-12-19T20:06:44.600" v="1033" actId="2711"/>
          <ac:spMkLst>
            <pc:docMk/>
            <pc:sldMk cId="2470688130" sldId="289"/>
            <ac:spMk id="7" creationId="{271DF986-CC17-9C1A-50B2-A1B823D0DA9E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350354078" sldId="290"/>
        </pc:sldMkLst>
        <pc:spChg chg="mod">
          <ac:chgData name="Ziqing Yu" userId="76dbd0bb75f3aa62" providerId="LiveId" clId="{FC4BED8D-B233-477F-A57F-A8E1C0AD9783}" dt="2022-12-19T20:06:54.538" v="1034" actId="2711"/>
          <ac:spMkLst>
            <pc:docMk/>
            <pc:sldMk cId="3350354078" sldId="290"/>
            <ac:spMk id="7" creationId="{4E878F61-5CD3-D628-F883-8D52787AEC45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979103082" sldId="291"/>
        </pc:sldMkLst>
        <pc:spChg chg="mod">
          <ac:chgData name="Ziqing Yu" userId="76dbd0bb75f3aa62" providerId="LiveId" clId="{FC4BED8D-B233-477F-A57F-A8E1C0AD9783}" dt="2022-12-19T20:06:59.093" v="1035" actId="2711"/>
          <ac:spMkLst>
            <pc:docMk/>
            <pc:sldMk cId="3979103082" sldId="291"/>
            <ac:spMk id="7" creationId="{E01EA8D3-9E2F-A4D7-B020-689F13156643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656941187" sldId="292"/>
        </pc:sldMkLst>
        <pc:spChg chg="mod">
          <ac:chgData name="Ziqing Yu" userId="76dbd0bb75f3aa62" providerId="LiveId" clId="{FC4BED8D-B233-477F-A57F-A8E1C0AD9783}" dt="2022-12-19T20:07:04.332" v="1036" actId="2711"/>
          <ac:spMkLst>
            <pc:docMk/>
            <pc:sldMk cId="656941187" sldId="292"/>
            <ac:spMk id="8" creationId="{F0486767-DFE2-A063-EA07-39A6EF0FCEE6}"/>
          </ac:spMkLst>
        </pc:spChg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3606659380" sldId="293"/>
        </pc:sldMkLst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1448905895" sldId="294"/>
        </pc:sldMkLst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668761936" sldId="295"/>
        </pc:sldMkLst>
        <pc:spChg chg="mod">
          <ac:chgData name="Ziqing Yu" userId="76dbd0bb75f3aa62" providerId="LiveId" clId="{FC4BED8D-B233-477F-A57F-A8E1C0AD9783}" dt="2022-12-19T20:08:32.436" v="1042" actId="20577"/>
          <ac:spMkLst>
            <pc:docMk/>
            <pc:sldMk cId="3668761936" sldId="295"/>
            <ac:spMk id="2" creationId="{5C9D74A9-AE3D-F3DD-2BAF-C5DB06F00B4F}"/>
          </ac:spMkLst>
        </pc:spChg>
      </pc:sldChg>
    </pc:docChg>
  </pc:docChgLst>
  <pc:docChgLst>
    <pc:chgData name="Ziqing Yu" userId="76dbd0bb75f3aa62" providerId="LiveId" clId="{C76AC8FD-A652-48B0-B2FF-3537798726A5}"/>
    <pc:docChg chg="custSel addSld delSld modSld">
      <pc:chgData name="Ziqing Yu" userId="76dbd0bb75f3aa62" providerId="LiveId" clId="{C76AC8FD-A652-48B0-B2FF-3537798726A5}" dt="2023-01-31T00:59:05.955" v="553" actId="20577"/>
      <pc:docMkLst>
        <pc:docMk/>
      </pc:docMkLst>
      <pc:sldChg chg="del">
        <pc:chgData name="Ziqing Yu" userId="76dbd0bb75f3aa62" providerId="LiveId" clId="{C76AC8FD-A652-48B0-B2FF-3537798726A5}" dt="2023-01-31T00:38:38.551" v="2" actId="47"/>
        <pc:sldMkLst>
          <pc:docMk/>
          <pc:sldMk cId="1938784375" sldId="281"/>
        </pc:sldMkLst>
      </pc:sldChg>
      <pc:sldChg chg="addSp delSp modSp new mod">
        <pc:chgData name="Ziqing Yu" userId="76dbd0bb75f3aa62" providerId="LiveId" clId="{C76AC8FD-A652-48B0-B2FF-3537798726A5}" dt="2023-01-31T00:46:00.826" v="130" actId="20577"/>
        <pc:sldMkLst>
          <pc:docMk/>
          <pc:sldMk cId="2011754013" sldId="281"/>
        </pc:sldMkLst>
        <pc:spChg chg="mod">
          <ac:chgData name="Ziqing Yu" userId="76dbd0bb75f3aa62" providerId="LiveId" clId="{C76AC8FD-A652-48B0-B2FF-3537798726A5}" dt="2023-01-31T00:46:00.826" v="130" actId="20577"/>
          <ac:spMkLst>
            <pc:docMk/>
            <pc:sldMk cId="2011754013" sldId="281"/>
            <ac:spMk id="2" creationId="{A87E3BA5-F2B7-6413-4C27-0DA231FF287E}"/>
          </ac:spMkLst>
        </pc:spChg>
        <pc:spChg chg="del">
          <ac:chgData name="Ziqing Yu" userId="76dbd0bb75f3aa62" providerId="LiveId" clId="{C76AC8FD-A652-48B0-B2FF-3537798726A5}" dt="2023-01-31T00:42:52.877" v="6"/>
          <ac:spMkLst>
            <pc:docMk/>
            <pc:sldMk cId="2011754013" sldId="281"/>
            <ac:spMk id="3" creationId="{4263028B-1274-DD1D-4F82-B3B19EEF170D}"/>
          </ac:spMkLst>
        </pc:spChg>
        <pc:spChg chg="add del mod">
          <ac:chgData name="Ziqing Yu" userId="76dbd0bb75f3aa62" providerId="LiveId" clId="{C76AC8FD-A652-48B0-B2FF-3537798726A5}" dt="2023-01-31T00:45:14.939" v="57"/>
          <ac:spMkLst>
            <pc:docMk/>
            <pc:sldMk cId="2011754013" sldId="281"/>
            <ac:spMk id="3" creationId="{C05642B6-3696-34C6-088B-2C83C9914A73}"/>
          </ac:spMkLst>
        </pc:spChg>
        <pc:spChg chg="add del mod">
          <ac:chgData name="Ziqing Yu" userId="76dbd0bb75f3aa62" providerId="LiveId" clId="{C76AC8FD-A652-48B0-B2FF-3537798726A5}" dt="2023-01-31T00:43:37.128" v="36"/>
          <ac:spMkLst>
            <pc:docMk/>
            <pc:sldMk cId="2011754013" sldId="281"/>
            <ac:spMk id="9" creationId="{BE8CC5F8-C043-FABC-B413-DF01B3B99BEB}"/>
          </ac:spMkLst>
        </pc:spChg>
        <pc:picChg chg="add del mod">
          <ac:chgData name="Ziqing Yu" userId="76dbd0bb75f3aa62" providerId="LiveId" clId="{C76AC8FD-A652-48B0-B2FF-3537798726A5}" dt="2023-01-31T00:43:33.266" v="35" actId="478"/>
          <ac:picMkLst>
            <pc:docMk/>
            <pc:sldMk cId="2011754013" sldId="281"/>
            <ac:picMk id="6" creationId="{195B88AA-16E6-9F65-4263-5F3DE9513323}"/>
          </ac:picMkLst>
        </pc:picChg>
        <pc:picChg chg="add mod">
          <ac:chgData name="Ziqing Yu" userId="76dbd0bb75f3aa62" providerId="LiveId" clId="{C76AC8FD-A652-48B0-B2FF-3537798726A5}" dt="2023-01-31T00:45:32.799" v="70" actId="1076"/>
          <ac:picMkLst>
            <pc:docMk/>
            <pc:sldMk cId="2011754013" sldId="281"/>
            <ac:picMk id="6" creationId="{1B10C3C8-F8A1-0DE2-ECD1-3740C0B42348}"/>
          </ac:picMkLst>
        </pc:picChg>
        <pc:picChg chg="add del mod">
          <ac:chgData name="Ziqing Yu" userId="76dbd0bb75f3aa62" providerId="LiveId" clId="{C76AC8FD-A652-48B0-B2FF-3537798726A5}" dt="2023-01-31T00:45:24.702" v="65" actId="21"/>
          <ac:picMkLst>
            <pc:docMk/>
            <pc:sldMk cId="2011754013" sldId="281"/>
            <ac:picMk id="8" creationId="{07398075-3F12-BE09-5134-F5B92622753C}"/>
          </ac:picMkLst>
        </pc:picChg>
        <pc:picChg chg="add del mod">
          <ac:chgData name="Ziqing Yu" userId="76dbd0bb75f3aa62" providerId="LiveId" clId="{C76AC8FD-A652-48B0-B2FF-3537798726A5}" dt="2023-01-31T00:44:22.289" v="43" actId="478"/>
          <ac:picMkLst>
            <pc:docMk/>
            <pc:sldMk cId="2011754013" sldId="281"/>
            <ac:picMk id="8" creationId="{C72E6E15-8973-D1CF-6684-D622D4D40E50}"/>
          </ac:picMkLst>
        </pc:picChg>
        <pc:picChg chg="add del mod">
          <ac:chgData name="Ziqing Yu" userId="76dbd0bb75f3aa62" providerId="LiveId" clId="{C76AC8FD-A652-48B0-B2FF-3537798726A5}" dt="2023-01-31T00:45:09.382" v="55" actId="478"/>
          <ac:picMkLst>
            <pc:docMk/>
            <pc:sldMk cId="2011754013" sldId="281"/>
            <ac:picMk id="11" creationId="{7EBE230E-30DF-2A05-3B2B-5C93D2A1729B}"/>
          </ac:picMkLst>
        </pc:picChg>
        <pc:picChg chg="add del mod">
          <ac:chgData name="Ziqing Yu" userId="76dbd0bb75f3aa62" providerId="LiveId" clId="{C76AC8FD-A652-48B0-B2FF-3537798726A5}" dt="2023-01-31T00:45:11.670" v="56" actId="478"/>
          <ac:picMkLst>
            <pc:docMk/>
            <pc:sldMk cId="2011754013" sldId="281"/>
            <ac:picMk id="13" creationId="{169CE446-95C2-BDD9-E95F-51920AA40F2F}"/>
          </ac:picMkLst>
        </pc:picChg>
      </pc:sldChg>
      <pc:sldChg chg="addSp delSp modSp new mod">
        <pc:chgData name="Ziqing Yu" userId="76dbd0bb75f3aa62" providerId="LiveId" clId="{C76AC8FD-A652-48B0-B2FF-3537798726A5}" dt="2023-01-31T00:45:52.297" v="112" actId="20577"/>
        <pc:sldMkLst>
          <pc:docMk/>
          <pc:sldMk cId="784500690" sldId="282"/>
        </pc:sldMkLst>
        <pc:spChg chg="mod">
          <ac:chgData name="Ziqing Yu" userId="76dbd0bb75f3aa62" providerId="LiveId" clId="{C76AC8FD-A652-48B0-B2FF-3537798726A5}" dt="2023-01-31T00:45:52.297" v="112" actId="20577"/>
          <ac:spMkLst>
            <pc:docMk/>
            <pc:sldMk cId="784500690" sldId="282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5:27.517" v="66"/>
          <ac:spMkLst>
            <pc:docMk/>
            <pc:sldMk cId="784500690" sldId="282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5:34.884" v="71" actId="1076"/>
          <ac:picMkLst>
            <pc:docMk/>
            <pc:sldMk cId="784500690" sldId="282"/>
            <ac:picMk id="5" creationId="{C564BE54-2F4A-5A5D-9D66-B3516DD19992}"/>
          </ac:picMkLst>
        </pc:picChg>
      </pc:sldChg>
      <pc:sldChg chg="del">
        <pc:chgData name="Ziqing Yu" userId="76dbd0bb75f3aa62" providerId="LiveId" clId="{C76AC8FD-A652-48B0-B2FF-3537798726A5}" dt="2023-01-31T00:38:39.344" v="4" actId="47"/>
        <pc:sldMkLst>
          <pc:docMk/>
          <pc:sldMk cId="831859171" sldId="282"/>
        </pc:sldMkLst>
      </pc:sldChg>
      <pc:sldChg chg="del">
        <pc:chgData name="Ziqing Yu" userId="76dbd0bb75f3aa62" providerId="LiveId" clId="{C76AC8FD-A652-48B0-B2FF-3537798726A5}" dt="2023-01-31T00:38:38.294" v="1" actId="47"/>
        <pc:sldMkLst>
          <pc:docMk/>
          <pc:sldMk cId="1369771716" sldId="283"/>
        </pc:sldMkLst>
      </pc:sldChg>
      <pc:sldChg chg="addSp delSp modSp add mod">
        <pc:chgData name="Ziqing Yu" userId="76dbd0bb75f3aa62" providerId="LiveId" clId="{C76AC8FD-A652-48B0-B2FF-3537798726A5}" dt="2023-01-31T00:46:27.111" v="164" actId="1076"/>
        <pc:sldMkLst>
          <pc:docMk/>
          <pc:sldMk cId="1530866602" sldId="283"/>
        </pc:sldMkLst>
        <pc:spChg chg="mod">
          <ac:chgData name="Ziqing Yu" userId="76dbd0bb75f3aa62" providerId="LiveId" clId="{C76AC8FD-A652-48B0-B2FF-3537798726A5}" dt="2023-01-31T00:46:15.627" v="163" actId="20577"/>
          <ac:spMkLst>
            <pc:docMk/>
            <pc:sldMk cId="1530866602" sldId="283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07.354" v="131"/>
          <ac:spMkLst>
            <pc:docMk/>
            <pc:sldMk cId="1530866602" sldId="283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6:27.111" v="164" actId="1076"/>
          <ac:picMkLst>
            <pc:docMk/>
            <pc:sldMk cId="1530866602" sldId="283"/>
            <ac:picMk id="6" creationId="{8B84845F-71D8-EACF-3261-227C9FE717AB}"/>
          </ac:picMkLst>
        </pc:picChg>
      </pc:sldChg>
      <pc:sldChg chg="del">
        <pc:chgData name="Ziqing Yu" userId="76dbd0bb75f3aa62" providerId="LiveId" clId="{C76AC8FD-A652-48B0-B2FF-3537798726A5}" dt="2023-01-31T00:38:38.020" v="0" actId="47"/>
        <pc:sldMkLst>
          <pc:docMk/>
          <pc:sldMk cId="2029808732" sldId="284"/>
        </pc:sldMkLst>
      </pc:sldChg>
      <pc:sldChg chg="addSp delSp modSp add mod">
        <pc:chgData name="Ziqing Yu" userId="76dbd0bb75f3aa62" providerId="LiveId" clId="{C76AC8FD-A652-48B0-B2FF-3537798726A5}" dt="2023-01-31T00:49:46.325" v="268" actId="1076"/>
        <pc:sldMkLst>
          <pc:docMk/>
          <pc:sldMk cId="4045680687" sldId="284"/>
        </pc:sldMkLst>
        <pc:spChg chg="mod">
          <ac:chgData name="Ziqing Yu" userId="76dbd0bb75f3aa62" providerId="LiveId" clId="{C76AC8FD-A652-48B0-B2FF-3537798726A5}" dt="2023-01-31T00:46:52.128" v="206" actId="20577"/>
          <ac:spMkLst>
            <pc:docMk/>
            <pc:sldMk cId="4045680687" sldId="284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32.664" v="165"/>
          <ac:spMkLst>
            <pc:docMk/>
            <pc:sldMk cId="4045680687" sldId="284"/>
            <ac:spMk id="3" creationId="{1529C16B-030D-CFB5-B2E8-538A8DE0093F}"/>
          </ac:spMkLst>
        </pc:spChg>
        <pc:spChg chg="add mod">
          <ac:chgData name="Ziqing Yu" userId="76dbd0bb75f3aa62" providerId="LiveId" clId="{C76AC8FD-A652-48B0-B2FF-3537798726A5}" dt="2023-01-31T00:48:21.521" v="263" actId="1076"/>
          <ac:spMkLst>
            <pc:docMk/>
            <pc:sldMk cId="4045680687" sldId="284"/>
            <ac:spMk id="7" creationId="{0DDE6A60-D4D7-2855-4DF3-701F7A3EC001}"/>
          </ac:spMkLst>
        </pc:spChg>
        <pc:spChg chg="add del mod">
          <ac:chgData name="Ziqing Yu" userId="76dbd0bb75f3aa62" providerId="LiveId" clId="{C76AC8FD-A652-48B0-B2FF-3537798726A5}" dt="2023-01-31T00:49:44.770" v="265"/>
          <ac:spMkLst>
            <pc:docMk/>
            <pc:sldMk cId="4045680687" sldId="284"/>
            <ac:spMk id="8" creationId="{933B9DC3-1A69-2042-E73B-045117DA0B3E}"/>
          </ac:spMkLst>
        </pc:spChg>
        <pc:picChg chg="add del mod">
          <ac:chgData name="Ziqing Yu" userId="76dbd0bb75f3aa62" providerId="LiveId" clId="{C76AC8FD-A652-48B0-B2FF-3537798726A5}" dt="2023-01-31T00:49:42.684" v="264" actId="478"/>
          <ac:picMkLst>
            <pc:docMk/>
            <pc:sldMk cId="4045680687" sldId="284"/>
            <ac:picMk id="6" creationId="{00B11C0A-C3D3-C417-69D7-E875B4EDF9EA}"/>
          </ac:picMkLst>
        </pc:picChg>
        <pc:picChg chg="add mod">
          <ac:chgData name="Ziqing Yu" userId="76dbd0bb75f3aa62" providerId="LiveId" clId="{C76AC8FD-A652-48B0-B2FF-3537798726A5}" dt="2023-01-31T00:49:46.325" v="268" actId="1076"/>
          <ac:picMkLst>
            <pc:docMk/>
            <pc:sldMk cId="4045680687" sldId="284"/>
            <ac:picMk id="10" creationId="{1C7DD4A7-7C61-C669-E873-0BDBC7A596DF}"/>
          </ac:picMkLst>
        </pc:picChg>
      </pc:sldChg>
      <pc:sldChg chg="addSp delSp modSp add mod">
        <pc:chgData name="Ziqing Yu" userId="76dbd0bb75f3aa62" providerId="LiveId" clId="{C76AC8FD-A652-48B0-B2FF-3537798726A5}" dt="2023-01-31T00:55:14.360" v="306" actId="20577"/>
        <pc:sldMkLst>
          <pc:docMk/>
          <pc:sldMk cId="594776026" sldId="285"/>
        </pc:sldMkLst>
        <pc:spChg chg="mod">
          <ac:chgData name="Ziqing Yu" userId="76dbd0bb75f3aa62" providerId="LiveId" clId="{C76AC8FD-A652-48B0-B2FF-3537798726A5}" dt="2023-01-31T00:55:14.360" v="306" actId="20577"/>
          <ac:spMkLst>
            <pc:docMk/>
            <pc:sldMk cId="594776026" sldId="285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0.091" v="269"/>
          <ac:spMkLst>
            <pc:docMk/>
            <pc:sldMk cId="594776026" sldId="285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1.181" v="271" actId="962"/>
          <ac:picMkLst>
            <pc:docMk/>
            <pc:sldMk cId="594776026" sldId="285"/>
            <ac:picMk id="6" creationId="{A16B4370-18DA-9DCE-0E55-84A572EC3016}"/>
          </ac:picMkLst>
        </pc:picChg>
      </pc:sldChg>
      <pc:sldChg chg="del">
        <pc:chgData name="Ziqing Yu" userId="76dbd0bb75f3aa62" providerId="LiveId" clId="{C76AC8FD-A652-48B0-B2FF-3537798726A5}" dt="2023-01-31T00:38:39.039" v="3" actId="47"/>
        <pc:sldMkLst>
          <pc:docMk/>
          <pc:sldMk cId="663382584" sldId="285"/>
        </pc:sldMkLst>
      </pc:sldChg>
      <pc:sldChg chg="addSp delSp modSp add mod">
        <pc:chgData name="Ziqing Yu" userId="76dbd0bb75f3aa62" providerId="LiveId" clId="{C76AC8FD-A652-48B0-B2FF-3537798726A5}" dt="2023-01-31T00:55:35.539" v="319" actId="20577"/>
        <pc:sldMkLst>
          <pc:docMk/>
          <pc:sldMk cId="1077561946" sldId="286"/>
        </pc:sldMkLst>
        <pc:spChg chg="mod">
          <ac:chgData name="Ziqing Yu" userId="76dbd0bb75f3aa62" providerId="LiveId" clId="{C76AC8FD-A652-48B0-B2FF-3537798726A5}" dt="2023-01-31T00:55:35.539" v="319" actId="20577"/>
          <ac:spMkLst>
            <pc:docMk/>
            <pc:sldMk cId="1077561946" sldId="286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3.810" v="272"/>
          <ac:spMkLst>
            <pc:docMk/>
            <pc:sldMk cId="1077561946" sldId="286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4.808" v="273" actId="27614"/>
          <ac:picMkLst>
            <pc:docMk/>
            <pc:sldMk cId="1077561946" sldId="286"/>
            <ac:picMk id="6" creationId="{ADBEB0AE-3A7C-DCB7-278C-0FC77C50E917}"/>
          </ac:picMkLst>
        </pc:picChg>
      </pc:sldChg>
      <pc:sldChg chg="addSp delSp modSp add mod">
        <pc:chgData name="Ziqing Yu" userId="76dbd0bb75f3aa62" providerId="LiveId" clId="{C76AC8FD-A652-48B0-B2FF-3537798726A5}" dt="2023-01-31T00:55:50.949" v="352" actId="20577"/>
        <pc:sldMkLst>
          <pc:docMk/>
          <pc:sldMk cId="2619924063" sldId="287"/>
        </pc:sldMkLst>
        <pc:spChg chg="mod">
          <ac:chgData name="Ziqing Yu" userId="76dbd0bb75f3aa62" providerId="LiveId" clId="{C76AC8FD-A652-48B0-B2FF-3537798726A5}" dt="2023-01-31T00:55:50.949" v="352" actId="20577"/>
          <ac:spMkLst>
            <pc:docMk/>
            <pc:sldMk cId="2619924063" sldId="287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7.858" v="274"/>
          <ac:spMkLst>
            <pc:docMk/>
            <pc:sldMk cId="2619924063" sldId="287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8.822" v="275" actId="27614"/>
          <ac:picMkLst>
            <pc:docMk/>
            <pc:sldMk cId="2619924063" sldId="287"/>
            <ac:picMk id="6" creationId="{78A7E74D-A66E-293C-DFA2-BA8130463299}"/>
          </ac:picMkLst>
        </pc:picChg>
      </pc:sldChg>
      <pc:sldChg chg="modSp add mod">
        <pc:chgData name="Ziqing Yu" userId="76dbd0bb75f3aa62" providerId="LiveId" clId="{C76AC8FD-A652-48B0-B2FF-3537798726A5}" dt="2023-01-31T00:59:05.955" v="553" actId="20577"/>
        <pc:sldMkLst>
          <pc:docMk/>
          <pc:sldMk cId="1681470545" sldId="288"/>
        </pc:sldMkLst>
        <pc:spChg chg="mod">
          <ac:chgData name="Ziqing Yu" userId="76dbd0bb75f3aa62" providerId="LiveId" clId="{C76AC8FD-A652-48B0-B2FF-3537798726A5}" dt="2023-01-31T00:58:47.265" v="521" actId="20577"/>
          <ac:spMkLst>
            <pc:docMk/>
            <pc:sldMk cId="1681470545" sldId="288"/>
            <ac:spMk id="2" creationId="{856CA503-E60A-10E7-A684-3B219ACFEBE6}"/>
          </ac:spMkLst>
        </pc:spChg>
        <pc:spChg chg="mod">
          <ac:chgData name="Ziqing Yu" userId="76dbd0bb75f3aa62" providerId="LiveId" clId="{C76AC8FD-A652-48B0-B2FF-3537798726A5}" dt="2023-01-31T00:59:05.955" v="553" actId="20577"/>
          <ac:spMkLst>
            <pc:docMk/>
            <pc:sldMk cId="1681470545" sldId="288"/>
            <ac:spMk id="3" creationId="{1529C16B-030D-CFB5-B2E8-538A8DE0093F}"/>
          </ac:spMkLst>
        </pc:spChg>
      </pc:sldChg>
      <pc:sldChg chg="add">
        <pc:chgData name="Ziqing Yu" userId="76dbd0bb75f3aa62" providerId="LiveId" clId="{C76AC8FD-A652-48B0-B2FF-3537798726A5}" dt="2023-01-31T00:43:05.180" v="20"/>
        <pc:sldMkLst>
          <pc:docMk/>
          <pc:sldMk cId="246549703" sldId="289"/>
        </pc:sldMkLst>
      </pc:sldChg>
      <pc:sldChg chg="add">
        <pc:chgData name="Ziqing Yu" userId="76dbd0bb75f3aa62" providerId="LiveId" clId="{C76AC8FD-A652-48B0-B2FF-3537798726A5}" dt="2023-01-31T00:43:05.324" v="21"/>
        <pc:sldMkLst>
          <pc:docMk/>
          <pc:sldMk cId="1056291213" sldId="290"/>
        </pc:sldMkLst>
      </pc:sldChg>
      <pc:sldChg chg="add">
        <pc:chgData name="Ziqing Yu" userId="76dbd0bb75f3aa62" providerId="LiveId" clId="{C76AC8FD-A652-48B0-B2FF-3537798726A5}" dt="2023-01-31T00:43:05.460" v="22"/>
        <pc:sldMkLst>
          <pc:docMk/>
          <pc:sldMk cId="849482983" sldId="29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4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49 24575,'-1'0'0,"-1"1"0,1 0 0,-1-1 0,1 1 0,0 0 0,-1 0 0,1 0 0,0 0 0,0 0 0,0 0 0,-1 1 0,1-1 0,1 0 0,-1 1 0,0-1 0,0 0 0,0 1 0,1-1 0,-1 1 0,1-1 0,-1 1 0,0 1 0,-9 37 0,9-16 0,1-19 0,0-1 0,-1 1 0,1 0 0,-1 0 0,0-1 0,0 1 0,-3 6 0,3-9 0,0 0 0,-1-1 0,1 1 0,0-1 0,-1 1 0,1-1 0,0 0 0,-1 0 0,0 0 0,1 1 0,-1-1 0,0-1 0,1 1 0,-1 0 0,0 0 0,0-1 0,0 1 0,0-1 0,0 1 0,0-1 0,1 0 0,-1 0 0,-3 0 0,-17-1 0,22 1 0,0-1 0,-1 1 0,1 0 0,0 0 0,0 0 0,-1 0 0,1 0 0,0 0 0,0 0 0,0 0 0,0-1 0,-1 1 0,1 0 0,0 0 0,0 0 0,0 0 0,0-1 0,-1 1 0,1 0 0,0 0 0,0 0 0,0-1 0,0 1 0,0 0 0,0 0 0,0 0 0,0-1 0,0 1 0,0 0 0,0 0 0,0-1 0,0 1 0,0 0 0,0 0 0,0-1 0,0 1 0,0 0 0,0 0 0,0-1 0,25-25 0,2-1 0,-24 22 0,0-1 0,0 1 0,-1-1 0,1 0 0,-2 0 0,1 0 0,0 0 0,-1 0 0,1-13 0,9-34 0,-11 52 0,1 0 0,-1 0 0,1-1 0,-1 1 0,1 0 0,0 0 0,-1 0 0,1 0 0,0 0 0,0 0 0,0 0 0,0 1 0,0-1 0,0 0 0,0 0 0,0 1 0,0-1 0,0 1 0,0-1 0,0 1 0,0-1 0,1 1 0,-1-1 0,0 1 0,0 0 0,0 0 0,1 0 0,-1 0 0,0 0 0,0 0 0,1 0 0,-1 0 0,0 0 0,0 1 0,1-1 0,-1 0 0,0 1 0,0-1 0,0 1 0,0-1 0,0 1 0,1 0 0,-1-1 0,1 3 0,9 4 0,-1 1 0,0 0 0,15 16 0,-6-6 0,-18-17 0,1 0 0,-1 0 0,1 1 0,-1-1 0,0 0 0,0 0 0,1 1 0,-1-1 0,0 1 0,0-1 0,0 1 0,-1-1 0,2 3 0,-2-3 0,0 0 0,0-1 0,0 1 0,0-1 0,0 1 0,0-1 0,0 1 0,0 0 0,-1-1 0,1 1 0,0-1 0,0 1 0,-1-1 0,1 1 0,0-1 0,0 1 0,-1-1 0,1 1 0,-1-1 0,1 1 0,0-1 0,-1 0 0,1 1 0,-1-1 0,1 0 0,-1 1 0,0-1 0,-6 3 0,-1 0 0,1 0 0,-1-1 0,0 0 0,-10 1 0,14-3 0,-1 1 0,0 0 0,0 0 0,0 0 0,0 0 0,1 1 0,-1 0 0,1 0 0,-7 4 0,10-5-31,1 0 1,0-1-1,-1 1 0,1 0 0,0 0 0,0-1 0,0 1 0,0 0 0,0 0 1,0 0-1,0-1 0,0 1 0,0 0 0,0 0 0,1-1 0,-1 1 1,0 0-1,0 0 0,1-1 0,-1 1 0,0 0 0,1-1 0,-1 1 1,1 0-1,-1-1 0,2 2 0,-1 0-501,4 6-6294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8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3668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Auch hier wieder mehrere Schüsse, </a:t>
            </a:r>
            <a:r>
              <a:rPr lang="de-DE" dirty="0" err="1"/>
              <a:t>verlangsamung</a:t>
            </a:r>
            <a:r>
              <a:rPr lang="de-DE" dirty="0"/>
              <a:t> durch Laser Ablation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Benötigte </a:t>
            </a:r>
            <a:r>
              <a:rPr lang="de-DE" dirty="0" err="1"/>
              <a:t>Gesammtenergie</a:t>
            </a:r>
            <a:r>
              <a:rPr lang="de-DE" dirty="0"/>
              <a:t> abhängig von Objektgröße und </a:t>
            </a:r>
            <a:r>
              <a:rPr lang="de-DE" dirty="0" err="1"/>
              <a:t>Orbithöhe</a:t>
            </a:r>
            <a:r>
              <a:rPr lang="de-DE" dirty="0"/>
              <a:t> (10^1 – 10^3 KJ)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Reichweite: Abhängig von Teleskop Brennweite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086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keine Flüssigkeiten benötigt, keine Kühlflüssigkeiten, wenig Treibstoff</a:t>
            </a:r>
          </a:p>
          <a:p>
            <a:endParaRPr lang="de-DE" dirty="0"/>
          </a:p>
          <a:p>
            <a:r>
              <a:rPr lang="de-DE" dirty="0"/>
              <a:t>Begrenzte Lebenserwartung durch maschinelle 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510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Technologisch sind wir in der Lage die Systeme zu implementieren</a:t>
            </a:r>
          </a:p>
          <a:p>
            <a:endParaRPr lang="de-DE" dirty="0"/>
          </a:p>
          <a:p>
            <a:r>
              <a:rPr lang="de-DE" dirty="0"/>
              <a:t>Internationale Kooperation </a:t>
            </a:r>
            <a:r>
              <a:rPr lang="de-DE" dirty="0" err="1"/>
              <a:t>umumgänglich</a:t>
            </a:r>
            <a:r>
              <a:rPr lang="de-DE" dirty="0"/>
              <a:t>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9643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021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sagen das die benötigte </a:t>
            </a:r>
            <a:r>
              <a:rPr lang="de-DE" dirty="0" err="1"/>
              <a:t>Perigäumshöhe</a:t>
            </a:r>
            <a:r>
              <a:rPr lang="de-DE" dirty="0"/>
              <a:t> 100 km beträgt</a:t>
            </a:r>
          </a:p>
          <a:p>
            <a:endParaRPr lang="de-DE" dirty="0"/>
          </a:p>
          <a:p>
            <a:r>
              <a:rPr lang="de-DE" dirty="0"/>
              <a:t>Verlangsamung erklären, darauf eingehen das man MEHRERE Schüsse braucht als Überleitung auf die nächste Folie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425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mehrere Schüsse muss das Teleskop mitschwenken. Dafür … Winkelgeschwindigkeit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51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Effekte: z.B. Szintillation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069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Satelite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funktioniert wie Bodenbasiert, nur vom All aus (auch wieder über Ablation)</a:t>
            </a:r>
          </a:p>
          <a:p>
            <a:endParaRPr lang="de-DE" dirty="0"/>
          </a:p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bedingt spezielle Anforderungen an System (kompakt, robust) und Laser (hohe Energieeffizienz, gut Wärmeableitung)</a:t>
            </a:r>
          </a:p>
          <a:p>
            <a:endParaRPr lang="de-DE" dirty="0"/>
          </a:p>
          <a:p>
            <a:r>
              <a:rPr lang="de-DE" dirty="0"/>
              <a:t>Glasfaserlaser erlaubt obiges System und kann an Ziel angepasst werden</a:t>
            </a:r>
          </a:p>
          <a:p>
            <a:endParaRPr lang="de-DE" dirty="0"/>
          </a:p>
          <a:p>
            <a:r>
              <a:rPr lang="de-DE" dirty="0"/>
              <a:t>Umkehrbar: erlaubt Tracking, Lokalisierung, </a:t>
            </a:r>
            <a:r>
              <a:rPr lang="de-DE" b="1" dirty="0"/>
              <a:t>Oberflächenanalyse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732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Scanning Mode: Streuung des Lasers, Detektion über CCD Kamera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</a:t>
            </a:r>
            <a:r>
              <a:rPr lang="de-DE" dirty="0" err="1"/>
              <a:t>Spiegelrotationsgeschwingikeit</a:t>
            </a:r>
            <a:r>
              <a:rPr lang="de-DE" dirty="0"/>
              <a:t> und Glasfaserzahl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3562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2. Tracking Mode. Oberflächenanalyse, </a:t>
            </a:r>
            <a:r>
              <a:rPr lang="de-DE" dirty="0" err="1"/>
              <a:t>anpassung</a:t>
            </a:r>
            <a:r>
              <a:rPr lang="de-DE" dirty="0"/>
              <a:t> des Lasers ans Objekt, </a:t>
            </a:r>
            <a:r>
              <a:rPr lang="de-DE" dirty="0" err="1"/>
              <a:t>Orbitbestimmung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Glasfaserzahl und </a:t>
            </a:r>
            <a:r>
              <a:rPr lang="de-DE" dirty="0" err="1"/>
              <a:t>Debriseigenschaften</a:t>
            </a:r>
            <a:r>
              <a:rPr lang="de-DE" dirty="0"/>
              <a:t> (Glasfaserzahl: zwischen 10km und 180 km realistisch)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60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A3387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ctaastro.2014.09.0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3477" y="692696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GB" altLang="en-US" sz="3600" b="1" dirty="0"/>
              <a:t>Space Debris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35896" y="4797152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/>
              <a:t>Jiaxin Liu</a:t>
            </a:r>
          </a:p>
          <a:p>
            <a:pPr algn="l" eaLnBrk="1" hangingPunct="1"/>
            <a:r>
              <a:rPr lang="de-DE" altLang="en-US" sz="1800" dirty="0"/>
              <a:t>Torben Blei</a:t>
            </a:r>
          </a:p>
          <a:p>
            <a:pPr algn="l" eaLnBrk="1" hangingPunct="1"/>
            <a:r>
              <a:rPr lang="de-DE" altLang="en-US" sz="1800" dirty="0"/>
              <a:t>Phillip Schollmeier</a:t>
            </a:r>
          </a:p>
          <a:p>
            <a:pPr algn="l" eaLnBrk="1" hangingPunct="1"/>
            <a:r>
              <a:rPr lang="de-DE" altLang="en-US" sz="1800" dirty="0"/>
              <a:t>Ziqing Yu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38" y="6443119"/>
            <a:ext cx="2664296" cy="2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400" dirty="0"/>
              <a:t>03. February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 dirty="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 descr="夜晚的星空&#10;&#10;中度可信度描述已自动生成">
            <a:extLst>
              <a:ext uri="{FF2B5EF4-FFF2-40B4-BE49-F238E27FC236}">
                <a16:creationId xmlns:a16="http://schemas.microsoft.com/office/drawing/2014/main" id="{1D11A3A8-2130-82E7-08FB-C77811CE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6" y="1700808"/>
            <a:ext cx="7060674" cy="3021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Atmospheric influence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/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describes the shape of the objects (Example: 1 for sphere and 2.5 for ISS)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b="0" dirty="0"/>
                  <a:t>: atmosphere density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000" b="0" dirty="0"/>
                  <a:t>: section area to mass ratio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velocity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atmosphere velocity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blipFill>
                <a:blip r:embed="rId2"/>
                <a:stretch>
                  <a:fillRect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/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DCE06B4A-F0C9-74EB-0C7C-406EAC07E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4330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pic>
        <p:nvPicPr>
          <p:cNvPr id="6" name="内容占位符 5" descr="图表, 折线图&#10;&#10;描述已自动生成">
            <a:extLst>
              <a:ext uri="{FF2B5EF4-FFF2-40B4-BE49-F238E27FC236}">
                <a16:creationId xmlns:a16="http://schemas.microsoft.com/office/drawing/2014/main" id="{703EC2CB-C8D5-37D4-8167-8052A18B3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2361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msise00 model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CF4650C3-1822-5C72-F47C-26ADB73D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854235" cy="28569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pic>
        <p:nvPicPr>
          <p:cNvPr id="7" name="内容占位符 5" descr="图表&#10;&#10;描述已自动生成">
            <a:extLst>
              <a:ext uri="{FF2B5EF4-FFF2-40B4-BE49-F238E27FC236}">
                <a16:creationId xmlns:a16="http://schemas.microsoft.com/office/drawing/2014/main" id="{1FA9921D-036E-A793-150A-6D372F6D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247" y="3813207"/>
            <a:ext cx="5854236" cy="285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9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and simplification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Using ode113 in </a:t>
                </a:r>
                <a:r>
                  <a:rPr lang="en-US" altLang="zh-CN" sz="2000" dirty="0" err="1">
                    <a:latin typeface="Cambria Math" panose="02040503050406030204" pitchFamily="18" charset="0"/>
                  </a:rPr>
                  <a:t>Matlab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 to do the integration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Following simplifications are implemented to accelerate the calculation: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Using Harris-Priester model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Earth regarded as sphere</a:t>
                </a:r>
              </a:p>
              <a:p>
                <a:r>
                  <a:rPr lang="en-US" altLang="zh-CN" sz="2000" dirty="0"/>
                  <a:t>Other influences (earth flattening an others will be ignored)</a:t>
                </a:r>
                <a:endParaRPr lang="zh-CN" altLang="en-US" sz="200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  <a:blipFill>
                <a:blip r:embed="rId2"/>
                <a:stretch>
                  <a:fillRect l="-941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085F5DF4-F825-5F40-ED87-ED566C9B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75" y="1149931"/>
            <a:ext cx="311685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196C19A0-D204-A36B-E50E-FD6CB25AF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8521176" cy="41585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2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B5E8A0C2-E030-8309-BDDD-E7F8127C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6792"/>
            <a:ext cx="8694496" cy="4243094"/>
          </a:xfrm>
        </p:spPr>
      </p:pic>
    </p:spTree>
    <p:extLst>
      <p:ext uri="{BB962C8B-B14F-4D97-AF65-F5344CB8AC3E}">
        <p14:creationId xmlns:p14="http://schemas.microsoft.com/office/powerpoint/2010/main" val="67334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BF8BBF3F-A47A-84E2-F118-A1A61DE56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6752"/>
            <a:ext cx="8694496" cy="42430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5713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BB3FE38A-D0CF-FBC4-086B-3E45E312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6752"/>
            <a:ext cx="8694496" cy="4243094"/>
          </a:xfrm>
        </p:spPr>
      </p:pic>
    </p:spTree>
    <p:extLst>
      <p:ext uri="{BB962C8B-B14F-4D97-AF65-F5344CB8AC3E}">
        <p14:creationId xmlns:p14="http://schemas.microsoft.com/office/powerpoint/2010/main" val="132455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0B1B200C-AAA8-9B0F-7810-92DDB780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827"/>
            <a:ext cx="8710736" cy="4251019"/>
          </a:xfrm>
        </p:spPr>
      </p:pic>
    </p:spTree>
    <p:extLst>
      <p:ext uri="{BB962C8B-B14F-4D97-AF65-F5344CB8AC3E}">
        <p14:creationId xmlns:p14="http://schemas.microsoft.com/office/powerpoint/2010/main" val="65948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Why we are interested</a:t>
            </a:r>
            <a:endParaRPr lang="zh-CN" altLang="en-US" dirty="0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461FFE30-0FEA-831F-254F-459774E5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5576"/>
            <a:ext cx="5976664" cy="447213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3323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317AFDAD-69FE-FFF9-A89F-249BDA30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6752"/>
            <a:ext cx="8694496" cy="42430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502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2706EA07-3BF1-45CD-1833-D0EA8683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826"/>
            <a:ext cx="8710736" cy="425102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57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9A4ED2-FD62-0799-F741-5D1DBFA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en-US" dirty="0"/>
          </a:p>
        </p:txBody>
      </p:sp>
      <p:pic>
        <p:nvPicPr>
          <p:cNvPr id="6" name="内容占位符 5" descr="形状, 圆圈&#10;&#10;描述已自动生成">
            <a:extLst>
              <a:ext uri="{FF2B5EF4-FFF2-40B4-BE49-F238E27FC236}">
                <a16:creationId xmlns:a16="http://schemas.microsoft.com/office/drawing/2014/main" id="{C6BF97F6-E099-D6D0-CD13-E0A96DD98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69207"/>
            <a:ext cx="3810000" cy="3948186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CB47B96-4599-220D-AE37-6CEB2947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object with ellipsoidal orbit will decelerate when it passes perigee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apogee height decreases significantly and eccentricity gets smaller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26A0649-E50C-4844-BD05-C05B747519B9}" type="slidenum">
              <a:rPr lang="de-DE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4C959-9308-E6E9-964E-A3F1F916DE5D}"/>
              </a:ext>
            </a:extLst>
          </p:cNvPr>
          <p:cNvCxnSpPr>
            <a:cxnSpLocks/>
          </p:cNvCxnSpPr>
          <p:nvPr/>
        </p:nvCxnSpPr>
        <p:spPr>
          <a:xfrm>
            <a:off x="6372200" y="2420888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4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 for reentry with different parameters</a:t>
            </a:r>
            <a:endParaRPr lang="zh-CN" altLang="en-US" sz="2800" dirty="0"/>
          </a:p>
        </p:txBody>
      </p:sp>
      <p:pic>
        <p:nvPicPr>
          <p:cNvPr id="6" name="内容占位符 5" descr="背景图案&#10;&#10;中度可信度描述已自动生成">
            <a:extLst>
              <a:ext uri="{FF2B5EF4-FFF2-40B4-BE49-F238E27FC236}">
                <a16:creationId xmlns:a16="http://schemas.microsoft.com/office/drawing/2014/main" id="{6B2FECD5-65A3-C136-FF6D-6E4BBD4D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2" y="1628800"/>
            <a:ext cx="8638728" cy="42158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07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Area to mass ratio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pic>
        <p:nvPicPr>
          <p:cNvPr id="9" name="内容占位符 8" descr="图表, 条形图&#10;&#10;描述已自动生成">
            <a:extLst>
              <a:ext uri="{FF2B5EF4-FFF2-40B4-BE49-F238E27FC236}">
                <a16:creationId xmlns:a16="http://schemas.microsoft.com/office/drawing/2014/main" id="{B88D6A25-E312-FAEB-430D-4FB23A90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9111380" cy="4446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584155-8CD3-28B2-D5D6-C0A3C8490F48}"/>
              </a:ext>
            </a:extLst>
          </p:cNvPr>
          <p:cNvSpPr txBox="1"/>
          <p:nvPr/>
        </p:nvSpPr>
        <p:spPr>
          <a:xfrm>
            <a:off x="674476" y="5871929"/>
            <a:ext cx="6017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Though there are more than 20 000 objects in 2022, </a:t>
            </a:r>
          </a:p>
          <a:p>
            <a:r>
              <a:rPr lang="en-US" altLang="zh-CN" sz="2000" dirty="0"/>
              <a:t>only 12472 of them are know with section area and mass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10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C7DD2-4BA3-A64A-BB77-A1F94409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Eccentricity and long half axis distribution</a:t>
            </a:r>
            <a:endParaRPr lang="zh-CN" altLang="en-US" sz="2800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598F229-6F2D-6389-82F1-951F9A0A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710736" cy="425101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E4D75-64A1-D1E2-4D38-AB15217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748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sail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Space </a:t>
            </a:r>
            <a:r>
              <a:rPr lang="de-DE" dirty="0" err="1"/>
              <a:t>Debris</a:t>
            </a:r>
            <a:r>
              <a:rPr lang="de-DE" dirty="0"/>
              <a:t> </a:t>
            </a:r>
            <a:r>
              <a:rPr lang="de-DE" dirty="0" err="1"/>
              <a:t>Removal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112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08AD-987A-5E16-A816-9D5F5D7D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DE958-99D7-46F9-E9BA-341FDFE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6838528" cy="841648"/>
          </a:xfrm>
        </p:spPr>
        <p:txBody>
          <a:bodyPr/>
          <a:lstStyle/>
          <a:p>
            <a:r>
              <a:rPr lang="en-US" dirty="0"/>
              <a:t>the use of solar sails as devices to speed up the de-orbiting of LEO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00206-0434-E1CA-3E8C-BA2D4573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pic>
        <p:nvPicPr>
          <p:cNvPr id="6" name="图片 5" descr="夜晚滑雪的人&#10;&#10;低可信度描述已自动生成">
            <a:extLst>
              <a:ext uri="{FF2B5EF4-FFF2-40B4-BE49-F238E27FC236}">
                <a16:creationId xmlns:a16="http://schemas.microsoft.com/office/drawing/2014/main" id="{A309CAB1-7629-6F2B-A3BD-4B5DACF9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4" y="2438571"/>
            <a:ext cx="6480720" cy="364812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6D85A5E-1C43-A864-7B29-BA24341E17B9}"/>
              </a:ext>
            </a:extLst>
          </p:cNvPr>
          <p:cNvSpPr txBox="1">
            <a:spLocks/>
          </p:cNvSpPr>
          <p:nvPr/>
        </p:nvSpPr>
        <p:spPr bwMode="auto">
          <a:xfrm>
            <a:off x="685800" y="1219200"/>
            <a:ext cx="6910536" cy="105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000" kern="0" dirty="0"/>
              <a:t>According to rules, any European satellite within an altitude of 2000 km has to de-orbit in 25 years after the end of its mission</a:t>
            </a:r>
          </a:p>
        </p:txBody>
      </p:sp>
    </p:spTree>
    <p:extLst>
      <p:ext uri="{BB962C8B-B14F-4D97-AF65-F5344CB8AC3E}">
        <p14:creationId xmlns:p14="http://schemas.microsoft.com/office/powerpoint/2010/main" val="16003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16727-4198-0004-5626-49B2354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sz="2000" dirty="0"/>
                  <a:t>the use of solar sails as devices to speed up the de-orbiting of LEO objects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D08E5-4F68-99B8-ABD6-3FA48F46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82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141E-BA89-D765-0EAA-FF3A32B0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Equations of Motion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497F6-CCDE-9E8E-64F6-6FC0ECA7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Orbital Dynamics</a:t>
            </a:r>
          </a:p>
          <a:p>
            <a:pPr lvl="1"/>
            <a:r>
              <a:rPr lang="en-US" dirty="0"/>
              <a:t>non spherical gravity field</a:t>
            </a:r>
          </a:p>
          <a:p>
            <a:pPr lvl="1"/>
            <a:r>
              <a:rPr lang="en-US" dirty="0"/>
              <a:t>gravitational attraction of the Moon and of the Sun, also known as third body effect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atmospheric drag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Attitude Dynamics and Kinematics</a:t>
            </a:r>
          </a:p>
          <a:p>
            <a:pPr lvl="1"/>
            <a:r>
              <a:rPr lang="en-US" sz="2000" dirty="0"/>
              <a:t>attitude dynamics equation</a:t>
            </a:r>
          </a:p>
          <a:p>
            <a:pPr lvl="2"/>
            <a:r>
              <a:rPr lang="en-US" sz="1800" dirty="0">
                <a:ea typeface="Cambria Math" panose="02040503050406030204" pitchFamily="18" charset="0"/>
              </a:rPr>
              <a:t>Torque, </a:t>
            </a:r>
            <a:r>
              <a:rPr lang="en-US" sz="1800" dirty="0"/>
              <a:t>angular velocity, </a:t>
            </a:r>
            <a:r>
              <a:rPr lang="en-US" sz="1800" dirty="0">
                <a:ea typeface="Cambria Math" panose="02040503050406030204" pitchFamily="18" charset="0"/>
              </a:rPr>
              <a:t>moment of inertia</a:t>
            </a:r>
            <a:endParaRPr lang="en-US" dirty="0"/>
          </a:p>
          <a:p>
            <a:pPr lvl="1"/>
            <a:r>
              <a:rPr lang="en-US" sz="2000" dirty="0"/>
              <a:t>attitude kinematics equation</a:t>
            </a:r>
          </a:p>
          <a:p>
            <a:pPr lvl="2"/>
            <a:r>
              <a:rPr lang="en-US" sz="1800" dirty="0"/>
              <a:t>Quaternion, angular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B3CF7-84AD-25D6-D013-7C2BF226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43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counting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内容占位符 8" descr="图表, 直方图&#10;&#10;描述已自动生成">
            <a:extLst>
              <a:ext uri="{FF2B5EF4-FFF2-40B4-BE49-F238E27FC236}">
                <a16:creationId xmlns:a16="http://schemas.microsoft.com/office/drawing/2014/main" id="{C16674A1-C3F1-CCC8-5457-D34A8DC24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0554"/>
            <a:ext cx="7772400" cy="3793092"/>
          </a:xfrm>
        </p:spPr>
      </p:pic>
    </p:spTree>
    <p:extLst>
      <p:ext uri="{BB962C8B-B14F-4D97-AF65-F5344CB8AC3E}">
        <p14:creationId xmlns:p14="http://schemas.microsoft.com/office/powerpoint/2010/main" val="64220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3393F-05CE-3811-E1F5-914D4647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paper : Parameter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EC4B-516F-B8C2-3346-3EB367DC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450 km orbit</a:t>
            </a:r>
          </a:p>
          <a:p>
            <a:endParaRPr lang="en-US" sz="2000" dirty="0"/>
          </a:p>
          <a:p>
            <a:r>
              <a:rPr lang="en-US" sz="2000" dirty="0"/>
              <a:t>Total Satellite Mass: 140 kg</a:t>
            </a:r>
          </a:p>
          <a:p>
            <a:endParaRPr lang="en-US" sz="2000" dirty="0"/>
          </a:p>
          <a:p>
            <a:r>
              <a:rPr lang="en-US" sz="2000" dirty="0"/>
              <a:t>Sail Area: 25 m^2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EE483-3886-726D-6753-D11C866A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3336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AF053-18A8-1A86-D0B6-650C76D2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6855"/>
            <a:ext cx="8280920" cy="457200"/>
          </a:xfrm>
        </p:spPr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altitude over the geoid over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12E63-48B5-6E2B-9C10-5D01271E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CFE8E-1D03-EE58-412F-AA333FA1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3" r="6519"/>
          <a:stretch/>
        </p:blipFill>
        <p:spPr>
          <a:xfrm>
            <a:off x="1979712" y="1124744"/>
            <a:ext cx="5000002" cy="39908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3BB0F0-D62F-63DB-F76A-3EED7A1E4AB9}"/>
              </a:ext>
            </a:extLst>
          </p:cNvPr>
          <p:cNvSpPr txBox="1"/>
          <p:nvPr/>
        </p:nvSpPr>
        <p:spPr>
          <a:xfrm>
            <a:off x="872276" y="5421868"/>
            <a:ext cx="75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considered reentered into atmosphere when Altitude = 150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reenters the atmosphere in approximately three weeks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82143-340B-3B2D-6F4E-7456AE85E883}"/>
              </a:ext>
            </a:extLst>
          </p:cNvPr>
          <p:cNvSpPr txBox="1"/>
          <p:nvPr/>
        </p:nvSpPr>
        <p:spPr>
          <a:xfrm>
            <a:off x="2193713" y="51156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D. </a:t>
            </a:r>
            <a:r>
              <a:rPr lang="en-US" altLang="zh-CN" sz="1000" dirty="0" err="1"/>
              <a:t>Romagnoli</a:t>
            </a:r>
            <a:r>
              <a:rPr lang="en-US" altLang="zh-CN" sz="1000" dirty="0"/>
              <a:t>, S. Theil </a:t>
            </a:r>
            <a:r>
              <a:rPr lang="de-DE" altLang="zh-CN" sz="1000" kern="0" dirty="0">
                <a:sym typeface="Wingdings" panose="05000000000000000000" pitchFamily="2" charset="2"/>
              </a:rPr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313355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0E5B-7577-FEE4-CD66-2CB12390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3EBEA5-6ABC-6362-6336-5F0ECA55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1556792"/>
            <a:ext cx="7225377" cy="25202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680B2-71CD-7AC5-C869-E5CA6039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2E9083-4A8C-3C33-0C0C-208A90F2B6A9}"/>
              </a:ext>
            </a:extLst>
          </p:cNvPr>
          <p:cNvSpPr txBox="1"/>
          <p:nvPr/>
        </p:nvSpPr>
        <p:spPr>
          <a:xfrm>
            <a:off x="1038490" y="5013176"/>
            <a:ext cx="75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A/M has a significant effect on the fall time</a:t>
            </a:r>
          </a:p>
        </p:txBody>
      </p:sp>
    </p:spTree>
    <p:extLst>
      <p:ext uri="{BB962C8B-B14F-4D97-AF65-F5344CB8AC3E}">
        <p14:creationId xmlns:p14="http://schemas.microsoft.com/office/powerpoint/2010/main" val="174329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D2AB-BBB1-5BC6-8FAC-A766186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cross area over time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E8067-E568-E2EB-42BB-C1CF3DA8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D2FED33-657B-4ADC-F2F0-034B2AA6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63688" y="980728"/>
            <a:ext cx="5184576" cy="40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A4F59B-025D-8B00-DB60-4448D8B679BA}"/>
              </a:ext>
            </a:extLst>
          </p:cNvPr>
          <p:cNvSpPr txBox="1"/>
          <p:nvPr/>
        </p:nvSpPr>
        <p:spPr>
          <a:xfrm>
            <a:off x="1439652" y="5280167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aerodynamic torque is strong enough to provide a passive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offering a constant area of about 24 m2</a:t>
            </a:r>
          </a:p>
        </p:txBody>
      </p:sp>
    </p:spTree>
    <p:extLst>
      <p:ext uri="{BB962C8B-B14F-4D97-AF65-F5344CB8AC3E}">
        <p14:creationId xmlns:p14="http://schemas.microsoft.com/office/powerpoint/2010/main" val="341755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A6546-443C-6CBB-4515-39C27BE9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orbit at 600km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BD066-41B3-9CDB-8965-12026785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904331"/>
            <a:ext cx="5544616" cy="427200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9622EA-79D6-5129-85E6-E0A8EEA5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E7EC5-07AA-CC13-A77D-B62F05C7BD31}"/>
              </a:ext>
            </a:extLst>
          </p:cNvPr>
          <p:cNvSpPr txBox="1"/>
          <p:nvPr/>
        </p:nvSpPr>
        <p:spPr>
          <a:xfrm>
            <a:off x="971600" y="5189675"/>
            <a:ext cx="7416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Higher altitude resulting in a much smaller drag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desired “passive stabilization” can not be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the available aerodynamic torque is not enough to get rid of the satellite’s rotation</a:t>
            </a:r>
          </a:p>
        </p:txBody>
      </p:sp>
    </p:spTree>
    <p:extLst>
      <p:ext uri="{BB962C8B-B14F-4D97-AF65-F5344CB8AC3E}">
        <p14:creationId xmlns:p14="http://schemas.microsoft.com/office/powerpoint/2010/main" val="154846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643B2-FABF-FFC4-948C-B799AF31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4572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ther Approach: Solar radiation pressure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46B49-E40F-33B0-699B-21B8E492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solar radiation pressure magnitude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satellite distance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astronomical unit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shadow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reflectivity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area-to-mass ratio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angle θ between the sun direction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dirty="0"/>
                  <a:t> and the sail surface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r="-157" b="-4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5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E6E0-0C7F-6EDF-C23A-C1F33971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8220A-49BD-E034-407B-292D6440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C0982E-71C5-5DAB-6095-6165DB36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0895"/>
            <a:ext cx="7772400" cy="4648200"/>
          </a:xfrm>
        </p:spPr>
        <p:txBody>
          <a:bodyPr/>
          <a:lstStyle/>
          <a:p>
            <a:r>
              <a:rPr lang="en-US" sz="2000" dirty="0"/>
              <a:t>Removing Space Debris from GEO Using Solar Sails</a:t>
            </a:r>
          </a:p>
          <a:p>
            <a:r>
              <a:rPr lang="en-US" sz="2000" dirty="0" err="1"/>
              <a:t>reorbit</a:t>
            </a:r>
            <a:r>
              <a:rPr lang="en-US" sz="2000" dirty="0"/>
              <a:t> GEO debris to an acceptable graveyard orbit</a:t>
            </a:r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A8A85-8EC0-C1D3-9E8B-FCF18926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803594"/>
            <a:ext cx="4289568" cy="34563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E9804F-E386-7C23-BEEE-48C234032F59}"/>
              </a:ext>
            </a:extLst>
          </p:cNvPr>
          <p:cNvSpPr/>
          <p:nvPr/>
        </p:nvSpPr>
        <p:spPr>
          <a:xfrm>
            <a:off x="6012160" y="2708920"/>
            <a:ext cx="1440160" cy="432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7D29-C297-0AF1-FA94-66A2FB7B2CE3}"/>
              </a:ext>
            </a:extLst>
          </p:cNvPr>
          <p:cNvSpPr txBox="1"/>
          <p:nvPr/>
        </p:nvSpPr>
        <p:spPr>
          <a:xfrm>
            <a:off x="3726160" y="63710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P.W. Kelly, R. Bevilacqua, L. Mazal, R.S. Erwin </a:t>
            </a:r>
            <a:r>
              <a:rPr lang="de-DE" altLang="zh-CN" sz="1000" kern="0" dirty="0">
                <a:sym typeface="Wingdings" panose="05000000000000000000" pitchFamily="2" charset="2"/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24997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F35B-5246-8A69-C1E1-406116BF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Semimajor Axis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AD82B-396D-8E12-E050-975D1D91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r>
              <a:rPr lang="en-US" dirty="0"/>
              <a:t> will deorbit the payload by increasing the apogee and raising the semimajor axis 350 km above the altitude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F0DA6-E63F-A752-55F5-B0713E00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24AB65-DF90-9324-A627-64098646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355577"/>
            <a:ext cx="5686400" cy="39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9A79DD-C99D-18F5-40E7-82874BE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14" y="2492896"/>
            <a:ext cx="6238386" cy="38164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38BB82-F123-66B3-CE46-5AC08FA9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Eccentricity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83784-205B-294E-E7D5-28EDD0A1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desired semimajor axis is attained, the eccentricity must be reduced so that both perigee and apogee values remain above the graveyard orbit threshold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7DA9B-7B00-E1E6-7A7C-0086CCE8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1725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F5AB4046-F1C8-0EFD-389A-9F63985F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95936" y="2214642"/>
            <a:ext cx="4834178" cy="446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859E4D-6669-D7BF-E8CF-0E981B7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Return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7C200-623D-54B6-5D11-F7F76849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releasing the payload, </a:t>
            </a:r>
            <a:r>
              <a:rPr lang="en-US" dirty="0" err="1"/>
              <a:t>Tugsat</a:t>
            </a:r>
            <a:r>
              <a:rPr lang="en-US" dirty="0"/>
              <a:t> will return to the GEO belt, targeting its initial longitude from the start of the simulation.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CC47DC-F3EA-AD49-1237-643742EB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90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classification in 2022</a:t>
            </a:r>
            <a:endParaRPr lang="zh-CN" altLang="en-US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0C39D42-B189-A289-55E9-215E16ADF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30422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Satellite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2862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7C4327-BD14-252F-75AB-F944770C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8500"/>
            <a:ext cx="5994842" cy="3162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Typical concept to remove medium size debris in LEO, e.g. height 800 km, mass 100 kg</a:t>
            </a:r>
          </a:p>
          <a:p>
            <a:r>
              <a:rPr lang="en-US" sz="2000" dirty="0"/>
              <a:t>1. start: vehicle will be shot in the vicinity of the first target, on a slightly lower orbit, phasing</a:t>
            </a:r>
          </a:p>
          <a:p>
            <a:r>
              <a:rPr lang="en-US" sz="2000" dirty="0"/>
              <a:t>2. </a:t>
            </a:r>
            <a:r>
              <a:rPr lang="en-US" sz="2000" dirty="0" err="1"/>
              <a:t>rendez-vous</a:t>
            </a:r>
            <a:r>
              <a:rPr lang="en-US" sz="2000" dirty="0"/>
              <a:t>: starts about 5 km behind target, attitude and distance of the object measured with cameras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355976" y="6217703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Okawa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Terui</a:t>
            </a:r>
            <a:r>
              <a:rPr lang="de-DE" altLang="zh-CN" sz="1000" dirty="0"/>
              <a:t>, Kitamura </a:t>
            </a:r>
            <a:r>
              <a:rPr lang="de-DE" altLang="zh-CN" sz="1000" kern="0" dirty="0">
                <a:sym typeface="Wingdings" panose="05000000000000000000" pitchFamily="2" charset="2"/>
              </a:rPr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19644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59B0-9E8F-75F1-203E-0EB1D7F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vicinity of the object: estimate target movement, fly-around</a:t>
            </a:r>
          </a:p>
          <a:p>
            <a:r>
              <a:rPr lang="en-US" sz="2000" dirty="0"/>
              <a:t>Matching the rotation of the target, making contact (by robot arm, net, …)</a:t>
            </a:r>
          </a:p>
          <a:p>
            <a:r>
              <a:rPr lang="en-US" sz="2000" dirty="0"/>
              <a:t>3. de-orbiting: debris released on disposal orbit</a:t>
            </a:r>
          </a:p>
          <a:p>
            <a:r>
              <a:rPr lang="en-US" sz="2000" dirty="0"/>
              <a:t>4. moving to next target: series of orbit maneuvers, adjusting semi-major axis, inclination, RAAN to target, next </a:t>
            </a:r>
            <a:r>
              <a:rPr lang="en-US" sz="2000" dirty="0" err="1"/>
              <a:t>rendez-vous</a:t>
            </a:r>
            <a:endParaRPr lang="en-US" sz="2000" dirty="0"/>
          </a:p>
          <a:p>
            <a:r>
              <a:rPr lang="en-US" sz="2000" dirty="0"/>
              <a:t>5. self disposal: vehicle uses last propellant for braking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2154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De-</a:t>
            </a:r>
            <a:r>
              <a:rPr lang="de-DE" dirty="0" err="1"/>
              <a:t>orbiting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7A597-1658-852E-798E-3107E2AC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r>
              <a:rPr lang="en-US" sz="2000" dirty="0"/>
              <a:t>Previously described system: „Phoenix“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Debris transported by vehicle on disposal orbit</a:t>
            </a:r>
            <a:endParaRPr lang="en-US" sz="2000" dirty="0"/>
          </a:p>
          <a:p>
            <a:r>
              <a:rPr lang="en-US" sz="2000" dirty="0"/>
              <a:t>Alternative is „Revolver“</a:t>
            </a:r>
          </a:p>
          <a:p>
            <a:pPr lvl="1"/>
            <a:r>
              <a:rPr lang="en-US" dirty="0"/>
              <a:t>De-orbiting device attached to debris</a:t>
            </a:r>
          </a:p>
          <a:p>
            <a:pPr lvl="1"/>
            <a:r>
              <a:rPr lang="en-US" dirty="0"/>
              <a:t>Debris is braking without the vehicle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saves fuel, and therefore weight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CA8050-169B-C2D6-3D5E-D4E8F00C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35448"/>
            <a:ext cx="6349824" cy="303465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C59D565C-FF5F-309B-06D9-450C4F2260C5}"/>
              </a:ext>
            </a:extLst>
          </p:cNvPr>
          <p:cNvSpPr txBox="1"/>
          <p:nvPr/>
        </p:nvSpPr>
        <p:spPr>
          <a:xfrm>
            <a:off x="4562268" y="6349845"/>
            <a:ext cx="2592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 </a:t>
            </a:r>
            <a:r>
              <a:rPr lang="de-DE" altLang="zh-CN" sz="1000" kern="0" dirty="0">
                <a:sym typeface="Wingdings" panose="05000000000000000000" pitchFamily="2" charset="2"/>
              </a:rPr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2500713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4C472-0A88-063E-7345-840F7A7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Propulsion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C1277-8D49-393D-C923-08F584CF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219200"/>
            <a:ext cx="7486600" cy="3054952"/>
          </a:xfrm>
        </p:spPr>
        <p:txBody>
          <a:bodyPr/>
          <a:lstStyle/>
          <a:p>
            <a:r>
              <a:rPr lang="en-US" sz="2000" dirty="0"/>
              <a:t>Chemical propulsion: A lot of mass (fuel and tank) has to be carried, only a few </a:t>
            </a:r>
            <a:r>
              <a:rPr lang="en-US" sz="2000" dirty="0" err="1"/>
              <a:t>tagets</a:t>
            </a:r>
            <a:r>
              <a:rPr lang="en-US" sz="2000" dirty="0"/>
              <a:t> per mission possible</a:t>
            </a:r>
          </a:p>
          <a:p>
            <a:r>
              <a:rPr lang="en-US" sz="2000" dirty="0"/>
              <a:t>Electrical propulsion: a propellant is </a:t>
            </a:r>
            <a:r>
              <a:rPr lang="en-US" sz="2000" dirty="0" err="1"/>
              <a:t>ionised</a:t>
            </a:r>
            <a:r>
              <a:rPr lang="en-US" sz="2000" dirty="0"/>
              <a:t> and accelerated by an electrical field or thermally</a:t>
            </a:r>
          </a:p>
          <a:p>
            <a:r>
              <a:rPr lang="en-US" sz="2000" dirty="0"/>
              <a:t>Electrodynamic tether (EDT): using the geomagnetic field and ionospheric plasma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86B5D-C3DA-9CAA-3D39-CF55A2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ADF2BC0-7F73-345A-0CA3-1213C6E09F15}"/>
              </a:ext>
            </a:extLst>
          </p:cNvPr>
          <p:cNvSpPr txBox="1"/>
          <p:nvPr/>
        </p:nvSpPr>
        <p:spPr>
          <a:xfrm>
            <a:off x="2771800" y="5414668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 of electrical thrusters (O‘Reilly)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EFCEBF-3DF3-06AC-254D-7F38767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3705780"/>
            <a:ext cx="8594999" cy="1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4088509" cy="4648200"/>
          </a:xfrm>
        </p:spPr>
        <p:txBody>
          <a:bodyPr/>
          <a:lstStyle/>
          <a:p>
            <a:r>
              <a:rPr lang="en-US" sz="2000" dirty="0"/>
              <a:t>Long, conductive wire (up to 10-20 km)</a:t>
            </a:r>
          </a:p>
          <a:p>
            <a:r>
              <a:rPr lang="en-US" sz="2000" dirty="0"/>
              <a:t>Cathodes at both ends collect and emit electrons from ionospheric plasma</a:t>
            </a:r>
          </a:p>
          <a:p>
            <a:r>
              <a:rPr lang="en-US" sz="2000" dirty="0"/>
              <a:t>Current through wire, geomagnetic field         </a:t>
            </a:r>
            <a:r>
              <a:rPr lang="en-US" sz="2000" dirty="0">
                <a:sym typeface="Wingdings" panose="05000000000000000000" pitchFamily="2" charset="2"/>
              </a:rPr>
              <a:t> Lorentz force</a:t>
            </a:r>
          </a:p>
          <a:p>
            <a:r>
              <a:rPr lang="en-US" sz="2000" dirty="0">
                <a:sym typeface="Wingdings" panose="05000000000000000000" pitchFamily="2" charset="2"/>
              </a:rPr>
              <a:t>Force used to accelerate and decelerate vehicle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913412" y="609451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Principle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EDT (Kobayashi)</a:t>
            </a: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4B6226-5EE5-CA81-9BC5-C6168591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954209"/>
            <a:ext cx="4088509" cy="50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20BB106-9BD9-26D9-1727-8D07761D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53334"/>
            <a:ext cx="5109758" cy="37732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457200"/>
          </a:xfrm>
        </p:spPr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Force on a charge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/>
                  <a:t> moving with velocity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/>
                  <a:t> through a magnetic field </a:t>
                </a:r>
                <a14:m>
                  <m:oMath xmlns:m="http://schemas.openxmlformats.org/officeDocument/2006/math"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kern="0" dirty="0"/>
                  <a:t>: </a:t>
                </a:r>
                <a14:m>
                  <m:oMath xmlns:m="http://schemas.openxmlformats.org/officeDocument/2006/math"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kern="0" dirty="0"/>
              </a:p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In one direction </a:t>
                </a:r>
                <a14:m>
                  <m:oMath xmlns:m="http://schemas.openxmlformats.org/officeDocument/2006/math">
                    <m:r>
                      <a:rPr lang="en-US" sz="2000" b="1" i="1" kern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000" kern="0" dirty="0"/>
                  <a:t> is partly opposed to the vehicle‘s velocity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blipFill>
                <a:blip r:embed="rId3"/>
                <a:stretch>
                  <a:fillRect l="-959" t="-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34EAF0B-E821-DACD-5919-39222557D1CA}"/>
              </a:ext>
            </a:extLst>
          </p:cNvPr>
          <p:cNvSpPr txBox="1"/>
          <p:nvPr/>
        </p:nvSpPr>
        <p:spPr>
          <a:xfrm>
            <a:off x="2781785" y="4626537"/>
            <a:ext cx="4261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Boosting und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deboosting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modes of the EDT (Carpenter)</a:t>
            </a:r>
          </a:p>
        </p:txBody>
      </p:sp>
    </p:spTree>
    <p:extLst>
      <p:ext uri="{BB962C8B-B14F-4D97-AF65-F5344CB8AC3E}">
        <p14:creationId xmlns:p14="http://schemas.microsoft.com/office/powerpoint/2010/main" val="353918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-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r>
                  <a:rPr lang="en-US" sz="2000" dirty="0"/>
                  <a:t>Example calculation:</a:t>
                </a:r>
              </a:p>
              <a:p>
                <a:r>
                  <a:rPr lang="en-US" sz="2000" dirty="0"/>
                  <a:t>Magnitude of force on wire: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: total charge flowing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: velocity of electrons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: magnitude of magnetic field in horizontal direction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∙10000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∙20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acceleration</a:t>
                </a:r>
                <a:r>
                  <a:rPr lang="de-DE" sz="2000" dirty="0"/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l="-941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26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Rendez-vous</a:t>
            </a:r>
            <a:r>
              <a:rPr lang="en-US" dirty="0"/>
              <a:t> – Hill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949D09-CA64-5EB2-BB83-98278D0E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8261072" cy="201622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867926-6B59-DBFD-CCD0-BAF9A7EE21E0}"/>
              </a:ext>
            </a:extLst>
          </p:cNvPr>
          <p:cNvSpPr txBox="1"/>
          <p:nvPr/>
        </p:nvSpPr>
        <p:spPr>
          <a:xfrm flipH="1">
            <a:off x="660145" y="4437112"/>
            <a:ext cx="5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homogeneous solution of the Hill equations</a:t>
            </a:r>
          </a:p>
        </p:txBody>
      </p:sp>
    </p:spTree>
    <p:extLst>
      <p:ext uri="{BB962C8B-B14F-4D97-AF65-F5344CB8AC3E}">
        <p14:creationId xmlns:p14="http://schemas.microsoft.com/office/powerpoint/2010/main" val="279833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5325535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 phasing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=−200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sz="2000" kern="0" dirty="0"/>
              </a:p>
              <a:p>
                <a:r>
                  <a:rPr lang="de-DE" sz="2000" kern="0" dirty="0"/>
                  <a:t>x-Boosts at </a:t>
                </a:r>
                <a:r>
                  <a:rPr lang="en-US" sz="2000" kern="0" dirty="0"/>
                  <a:t>certain times</a:t>
                </a: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blipFill>
                <a:blip r:embed="rId2"/>
                <a:stretch>
                  <a:fillRect l="-941" t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1EDBCA-060B-DF03-6248-22ACF1F18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82627"/>
            <a:ext cx="5923876" cy="4442907"/>
          </a:xfrm>
        </p:spPr>
      </p:pic>
    </p:spTree>
    <p:extLst>
      <p:ext uri="{BB962C8B-B14F-4D97-AF65-F5344CB8AC3E}">
        <p14:creationId xmlns:p14="http://schemas.microsoft.com/office/powerpoint/2010/main" val="20388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D799-A213-7A5B-B668-4B95104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Inclination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024EF-AAB3-8422-113E-1F0C6F88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DE976331-8939-C7EC-99FD-C384B4E69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" y="1010494"/>
            <a:ext cx="7418719" cy="238226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F40D1C-8748-FE41-2794-D8208CE7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541440"/>
            <a:ext cx="7239000" cy="27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619672" y="6030889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far-range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C0FC37-480E-C160-4109-A66A3C34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286329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6076904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close-range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DAB3BDE-03A8-9F7F-D512-51866F94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821864" cy="5116398"/>
          </a:xfrm>
        </p:spPr>
      </p:pic>
    </p:spTree>
    <p:extLst>
      <p:ext uri="{BB962C8B-B14F-4D97-AF65-F5344CB8AC3E}">
        <p14:creationId xmlns:p14="http://schemas.microsoft.com/office/powerpoint/2010/main" val="26480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DD21-42F9-67E1-258C-91D9C3A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BCBEC-A182-BC26-CEC0-8627C6B6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52736"/>
            <a:ext cx="4824536" cy="4648200"/>
          </a:xfrm>
        </p:spPr>
        <p:txBody>
          <a:bodyPr/>
          <a:lstStyle/>
          <a:p>
            <a:r>
              <a:rPr lang="en-US" dirty="0"/>
              <a:t>Currently no active removal vehicle in operation</a:t>
            </a:r>
          </a:p>
          <a:p>
            <a:r>
              <a:rPr lang="en-US" dirty="0"/>
              <a:t>Clearspace-1 mission by ESA:</a:t>
            </a:r>
          </a:p>
          <a:p>
            <a:pPr lvl="1"/>
            <a:r>
              <a:rPr lang="en-US" dirty="0"/>
              <a:t>First mission to remove a debris from space</a:t>
            </a:r>
          </a:p>
          <a:p>
            <a:pPr lvl="1"/>
            <a:r>
              <a:rPr lang="en-US" dirty="0"/>
              <a:t>Target: rocket upper stage of 112 kg, orbit height around 800 km</a:t>
            </a:r>
          </a:p>
          <a:p>
            <a:pPr lvl="1"/>
            <a:r>
              <a:rPr lang="en-US" dirty="0"/>
              <a:t>Concept: grasping target with four tentacles, de-orbiting, vehicle and debris burn up together in the atmosphere</a:t>
            </a:r>
          </a:p>
          <a:p>
            <a:pPr lvl="1"/>
            <a:r>
              <a:rPr lang="en-US" dirty="0"/>
              <a:t>Planned launch in 2026</a:t>
            </a:r>
          </a:p>
          <a:p>
            <a:pPr lvl="1"/>
            <a:r>
              <a:rPr lang="en-US" dirty="0"/>
              <a:t>Project cost: 120 million CHF (status of early 2021)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96305-37BA-0E93-35BC-31F84BA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pic>
        <p:nvPicPr>
          <p:cNvPr id="6" name="Grafik 5" descr="Ein Bild, das Text, Fenster enthält.&#10;&#10;Automatisch generierte Beschreibung">
            <a:extLst>
              <a:ext uri="{FF2B5EF4-FFF2-40B4-BE49-F238E27FC236}">
                <a16:creationId xmlns:a16="http://schemas.microsoft.com/office/drawing/2014/main" id="{DF739C2D-CF29-40BD-A320-A025E6BEC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0816"/>
            <a:ext cx="3644265" cy="53229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D90A7C-9541-DE0F-DC26-DA44F50BD813}"/>
              </a:ext>
            </a:extLst>
          </p:cNvPr>
          <p:cNvSpPr txBox="1"/>
          <p:nvPr/>
        </p:nvSpPr>
        <p:spPr>
          <a:xfrm>
            <a:off x="5004048" y="6248400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Artistic depiction of capture 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Biesbroek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2856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703E-F16D-F070-698D-B97BE8FA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72578-6B93-F7CB-155D-A3DF7C6A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tumbling debris </a:t>
            </a:r>
            <a:r>
              <a:rPr lang="en-US" dirty="0">
                <a:sym typeface="Wingdings" panose="05000000000000000000" pitchFamily="2" charset="2"/>
              </a:rPr>
              <a:t> danger of producing new cloud of debris if capture fails</a:t>
            </a:r>
          </a:p>
          <a:p>
            <a:r>
              <a:rPr lang="en-US" dirty="0">
                <a:sym typeface="Wingdings" panose="05000000000000000000" pitchFamily="2" charset="2"/>
              </a:rPr>
              <a:t>Extremely high costs of missions  problem not seen as that serious yet</a:t>
            </a:r>
          </a:p>
          <a:p>
            <a:r>
              <a:rPr lang="en-US" dirty="0">
                <a:sym typeface="Wingdings" panose="05000000000000000000" pitchFamily="2" charset="2"/>
              </a:rPr>
              <a:t>Issue of responsibility for removal</a:t>
            </a:r>
          </a:p>
          <a:p>
            <a:r>
              <a:rPr lang="en-US" dirty="0"/>
              <a:t>Legal issues with ownership of debris objects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3094F-302F-C845-92FE-6041A663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420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Laser orbit Debris Removal (LODR)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8392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8DB51-1585-8129-E22E-CDD09344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/>
                  <a:t>Ground </a:t>
                </a:r>
                <a:r>
                  <a:rPr lang="en-US" sz="2000" dirty="0"/>
                  <a:t>based</a:t>
                </a:r>
                <a:r>
                  <a:rPr lang="de-DE" sz="2000" dirty="0"/>
                  <a:t> </a:t>
                </a:r>
                <a:r>
                  <a:rPr lang="en-US" sz="2000" dirty="0"/>
                  <a:t>Debris</a:t>
                </a:r>
                <a:r>
                  <a:rPr lang="de-DE" sz="2000" dirty="0"/>
                  <a:t> -tracking and -</a:t>
                </a:r>
                <a:r>
                  <a:rPr lang="de-DE" sz="2000" dirty="0" err="1"/>
                  <a:t>removal</a:t>
                </a:r>
                <a:endParaRPr lang="de-DE" sz="2000" dirty="0"/>
              </a:p>
              <a:p>
                <a:endParaRPr lang="de-DE" sz="2000" dirty="0"/>
              </a:p>
              <a:p>
                <a:r>
                  <a:rPr lang="en-US" sz="2000" dirty="0"/>
                  <a:t>Debris – velocity reduction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/>
                  <a:t> </a:t>
                </a:r>
                <a:r>
                  <a:rPr lang="en-US" sz="2000" dirty="0"/>
                  <a:t>through impulse transmission from multiple short pulses</a:t>
                </a:r>
              </a:p>
              <a:p>
                <a:endParaRPr lang="de-DE" sz="2000" dirty="0"/>
              </a:p>
              <a:p>
                <a:r>
                  <a:rPr lang="en-US" sz="2000" dirty="0"/>
                  <a:t>Perigee height of 100 km has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to be reached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48" r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C4D77-9260-B51E-C1BE-0B6F824A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pic>
        <p:nvPicPr>
          <p:cNvPr id="7" name="Grafik 6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8A81AD11-5061-5A27-0D60-179B78E2F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77580"/>
            <a:ext cx="4101049" cy="268032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06C6813-774D-0A8F-F9C8-2883B69C3E8D}"/>
              </a:ext>
            </a:extLst>
          </p:cNvPr>
          <p:cNvSpPr/>
          <p:nvPr/>
        </p:nvSpPr>
        <p:spPr>
          <a:xfrm>
            <a:off x="631411" y="441196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/>
                  <a:t>Sufficient</a:t>
                </a:r>
                <a:r>
                  <a:rPr lang="de-DE" sz="20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altLang="zh-CN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within one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transit</a:t>
                </a:r>
                <a:r>
                  <a:rPr lang="en-US" sz="2000" kern="0" dirty="0"/>
                  <a:t> </a:t>
                </a: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blipFill>
                <a:blip r:embed="rId5"/>
                <a:stretch>
                  <a:fillRect l="-2132" t="-4255" r="-581" b="-14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AE688-AAE5-367A-F412-4A28810831A0}"/>
              </a:ext>
            </a:extLst>
          </p:cNvPr>
          <p:cNvSpPr txBox="1">
            <a:spLocks/>
          </p:cNvSpPr>
          <p:nvPr/>
        </p:nvSpPr>
        <p:spPr bwMode="auto">
          <a:xfrm>
            <a:off x="4716016" y="6057900"/>
            <a:ext cx="1728192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</a:t>
            </a:r>
            <a:r>
              <a:rPr lang="de-DE" sz="1000" kern="0" dirty="0" err="1">
                <a:sym typeface="Wingdings" panose="05000000000000000000" pitchFamily="2" charset="2"/>
              </a:rPr>
              <a:t>C.Phipps</a:t>
            </a:r>
            <a:r>
              <a:rPr lang="de-DE" sz="1000" kern="0" dirty="0">
                <a:sym typeface="Wingdings" panose="05000000000000000000" pitchFamily="2" charset="2"/>
              </a:rPr>
              <a:t> [12]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3074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0C5C35-4FD2-0140-9B97-0111FA13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F9EC5-3AF5-1D06-C193-6DF0E728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Impulse through laser ablation of debris surface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F93FA0-D8A5-1B6F-35B0-B573E625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39A435-9B01-D810-2C70-CF37000C6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798" r="7500" b="2956"/>
          <a:stretch/>
        </p:blipFill>
        <p:spPr>
          <a:xfrm>
            <a:off x="2191596" y="2420888"/>
            <a:ext cx="5254352" cy="392919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F4B8273-BDAC-A7E5-E97B-106E38DD7EC3}"/>
              </a:ext>
            </a:extLst>
          </p:cNvPr>
          <p:cNvSpPr/>
          <p:nvPr/>
        </p:nvSpPr>
        <p:spPr>
          <a:xfrm>
            <a:off x="4818772" y="3723525"/>
            <a:ext cx="431625" cy="82508"/>
          </a:xfrm>
          <a:prstGeom prst="rightArrow">
            <a:avLst/>
          </a:prstGeom>
          <a:solidFill>
            <a:srgbClr val="FFC31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5EAAD3-A2B3-EC59-DC03-693B0610B68A}"/>
              </a:ext>
            </a:extLst>
          </p:cNvPr>
          <p:cNvSpPr/>
          <p:nvPr/>
        </p:nvSpPr>
        <p:spPr>
          <a:xfrm rot="7075136">
            <a:off x="4724607" y="2886777"/>
            <a:ext cx="1478109" cy="9407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4A549D-8FD2-954C-903C-8ABF932B0BEF}"/>
              </a:ext>
            </a:extLst>
          </p:cNvPr>
          <p:cNvSpPr txBox="1"/>
          <p:nvPr/>
        </p:nvSpPr>
        <p:spPr>
          <a:xfrm>
            <a:off x="5148064" y="1957048"/>
            <a:ext cx="166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direction of debris travel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83AADCD-AF6C-E26E-1618-C9A67617AC39}"/>
              </a:ext>
            </a:extLst>
          </p:cNvPr>
          <p:cNvSpPr txBox="1">
            <a:spLocks/>
          </p:cNvSpPr>
          <p:nvPr/>
        </p:nvSpPr>
        <p:spPr bwMode="auto">
          <a:xfrm>
            <a:off x="2191596" y="6299902"/>
            <a:ext cx="2380404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000" kern="0" dirty="0">
                <a:sym typeface="Wingdings" panose="05000000000000000000" pitchFamily="2" charset="2"/>
              </a:rPr>
              <a:t>Source: DLR [13] (modified)</a:t>
            </a:r>
          </a:p>
        </p:txBody>
      </p:sp>
    </p:spTree>
    <p:extLst>
      <p:ext uri="{BB962C8B-B14F-4D97-AF65-F5344CB8AC3E}">
        <p14:creationId xmlns:p14="http://schemas.microsoft.com/office/powerpoint/2010/main" val="3551409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9367B-7108-E7E7-3F7D-EAF22F92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Change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0FBF61-7936-CED5-46BB-FDBC1B4D3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5294" r="1437"/>
          <a:stretch/>
        </p:blipFill>
        <p:spPr>
          <a:xfrm>
            <a:off x="5508104" y="3166879"/>
            <a:ext cx="3168353" cy="329301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353A0-6F9D-DBB4-3688-8ECB91C0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64A0E49-331F-5C1A-7018-D2049854B061}"/>
              </a:ext>
            </a:extLst>
          </p:cNvPr>
          <p:cNvSpPr txBox="1"/>
          <p:nvPr/>
        </p:nvSpPr>
        <p:spPr>
          <a:xfrm>
            <a:off x="8532440" y="4077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sz="2000" dirty="0"/>
                  <a:t>Based on the vis viva equation one can find: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sz="800" dirty="0"/>
              </a:p>
              <a:p>
                <a:pPr marL="0" indent="0"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kern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kern="0" dirty="0"/>
                  <a:t> = Initial circular Debris orbit speed,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kern="0" dirty="0"/>
                  <a:t> = Perigee height, r = Apogee height</a:t>
                </a:r>
                <a:r>
                  <a:rPr lang="en-US" sz="2000" kern="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blipFill>
                <a:blip r:embed="rId4"/>
                <a:stretch>
                  <a:fillRect l="-941" t="-1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14:cNvPr>
              <p14:cNvContentPartPr/>
              <p14:nvPr/>
            </p14:nvContentPartPr>
            <p14:xfrm>
              <a:off x="5949823" y="5021030"/>
              <a:ext cx="81000" cy="745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1183" y="5012390"/>
                <a:ext cx="9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14:cNvPr>
              <p14:cNvContentPartPr/>
              <p14:nvPr/>
            </p14:nvContentPartPr>
            <p14:xfrm>
              <a:off x="4018063" y="4857950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423" y="48489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94383BE-BC72-9A91-D00F-DC2AE3C7739C}"/>
              </a:ext>
            </a:extLst>
          </p:cNvPr>
          <p:cNvSpPr txBox="1"/>
          <p:nvPr/>
        </p:nvSpPr>
        <p:spPr>
          <a:xfrm>
            <a:off x="5822224" y="497243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42A450D-3EB0-2D03-04A7-20D624D16C2D}"/>
              </a:ext>
            </a:extLst>
          </p:cNvPr>
          <p:cNvSpPr/>
          <p:nvPr/>
        </p:nvSpPr>
        <p:spPr>
          <a:xfrm>
            <a:off x="590734" y="4094693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≈3.3%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the required speed change results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≈242.43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kern="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/>
              </a:p>
            </p:txBody>
          </p:sp>
        </mc:Choice>
        <mc:Fallback xmlns="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blipFill>
                <a:blip r:embed="rId9"/>
                <a:stretch>
                  <a:fillRect l="-1444" b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7F3492A8-3F35-9F3F-5C02-ED381F09645C}"/>
              </a:ext>
            </a:extLst>
          </p:cNvPr>
          <p:cNvSpPr txBox="1"/>
          <p:nvPr/>
        </p:nvSpPr>
        <p:spPr>
          <a:xfrm>
            <a:off x="6732240" y="553107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77A2D7"/>
                </a:solidFill>
                <a:latin typeface="+mn-lt"/>
              </a:rPr>
              <a:t>100 km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1832B5-C160-B4D0-DA3C-DB434D730280}"/>
              </a:ext>
            </a:extLst>
          </p:cNvPr>
          <p:cNvSpPr txBox="1">
            <a:spLocks/>
          </p:cNvSpPr>
          <p:nvPr/>
        </p:nvSpPr>
        <p:spPr bwMode="auto">
          <a:xfrm>
            <a:off x="5310198" y="6455297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</a:t>
            </a:r>
            <a:r>
              <a:rPr lang="de-DE" sz="1000" kern="0" dirty="0" err="1">
                <a:sym typeface="Wingdings" panose="05000000000000000000" pitchFamily="2" charset="2"/>
              </a:rPr>
              <a:t>R.Soulard</a:t>
            </a:r>
            <a:r>
              <a:rPr lang="de-DE" sz="1000" kern="0" dirty="0">
                <a:sym typeface="Wingdings" panose="05000000000000000000" pitchFamily="2" charset="2"/>
              </a:rPr>
              <a:t> [14] (</a:t>
            </a:r>
            <a:r>
              <a:rPr lang="de-DE" sz="1000" kern="0" dirty="0" err="1">
                <a:sym typeface="Wingdings" panose="05000000000000000000" pitchFamily="2" charset="2"/>
              </a:rPr>
              <a:t>modified</a:t>
            </a:r>
            <a:r>
              <a:rPr lang="de-DE" sz="1000" kern="0" dirty="0">
                <a:sym typeface="Wingdings" panose="05000000000000000000" pitchFamily="2" charset="2"/>
              </a:rPr>
              <a:t>)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6163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CD435-1DF7-27DF-98F3-D0370E8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Velocity and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</p:spPr>
            <p:txBody>
              <a:bodyPr/>
              <a:lstStyle/>
              <a:p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a speed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7346.436 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dirty="0"/>
                  <a:t> at a height of 1000 km: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3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Given 10 cm Debris Size and 30 cm Laser-diameter: 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  <a:blipFill>
                <a:blip r:embed="rId3"/>
                <a:stretch>
                  <a:fillRect l="-941" t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59EAB-CDAA-8DC0-21A9-63BECFE2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>
                    <a:sym typeface="Wingdings" panose="05000000000000000000" pitchFamily="2" charset="2"/>
                  </a:rPr>
                  <a:t>Angular velocity of Telescope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7.35 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mrad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s</m:t>
                        </m:r>
                      </m:den>
                    </m:f>
                  </m:oMath>
                </a14:m>
                <a:endParaRPr lang="en-US" sz="20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blipFill>
                <a:blip r:embed="rId4"/>
                <a:stretch>
                  <a:fillRect l="-1259" b="-32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660C1EE-6E8C-55A6-5BAA-9725919BFB3C}"/>
              </a:ext>
            </a:extLst>
          </p:cNvPr>
          <p:cNvSpPr/>
          <p:nvPr/>
        </p:nvSpPr>
        <p:spPr>
          <a:xfrm>
            <a:off x="1799692" y="19556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F88D1F2-DE63-B9BE-8043-DFE123683599}"/>
              </a:ext>
            </a:extLst>
          </p:cNvPr>
          <p:cNvSpPr/>
          <p:nvPr/>
        </p:nvSpPr>
        <p:spPr>
          <a:xfrm>
            <a:off x="1799692" y="36918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Accuracy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needed</a:t>
                </a: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blipFill>
                <a:blip r:embed="rId5"/>
                <a:stretch>
                  <a:fillRect l="-1144" t="-8000"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162C4-6BD1-D817-D735-CF744AEE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3A085-AA69-F778-503A-1C13E79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Cheaper then satellite based methods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Multiple objects targetable during one transit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Atmospheric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Partly compensated using Adaptive Optics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Target </a:t>
            </a:r>
            <a:r>
              <a:rPr lang="en-US" sz="2000" dirty="0" err="1"/>
              <a:t>localisation</a:t>
            </a:r>
            <a:r>
              <a:rPr lang="en-US" sz="2000" dirty="0"/>
              <a:t>, Tracking and look-ahead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Pusher Laser consuming lots of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Bad accuracy 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 marL="57150" indent="0"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BE946D-8431-547F-889C-BAF64C5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964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9C3738-0D84-45DF-D45B-6EC9F4E9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990600"/>
            <a:ext cx="7130008" cy="49465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EBA26-1662-B252-60EC-A2F25331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966F7-43D5-7A80-B2F9-78867A8D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2772E9F6-F682-E7BF-A186-6314906E0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1219200"/>
            <a:ext cx="7082971" cy="4648200"/>
          </a:xfrm>
        </p:spPr>
      </p:pic>
    </p:spTree>
    <p:extLst>
      <p:ext uri="{BB962C8B-B14F-4D97-AF65-F5344CB8AC3E}">
        <p14:creationId xmlns:p14="http://schemas.microsoft.com/office/powerpoint/2010/main" val="30116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ICAN based orbital solar-powered debris sweeper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4201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A0219343-BCAF-2D29-245E-9AEE7FEE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4" y="3605835"/>
            <a:ext cx="4244512" cy="312343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15901CF-1D6D-2D51-F5FE-DB8C1EA1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676E6B-6AED-1803-B6C7-B844A7FB8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Satellite based Debris -tracking and -removal</a:t>
            </a:r>
          </a:p>
          <a:p>
            <a:endParaRPr lang="en-US" sz="2000" dirty="0"/>
          </a:p>
          <a:p>
            <a:r>
              <a:rPr lang="en-US" sz="2000" dirty="0"/>
              <a:t>ICAN: „International Coherent Amplification Network“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Glass fiber based Laser</a:t>
            </a:r>
          </a:p>
          <a:p>
            <a:pPr marL="57150" indent="0">
              <a:buNone/>
            </a:pPr>
            <a:endParaRPr lang="en-US" sz="2000" dirty="0"/>
          </a:p>
          <a:p>
            <a:pPr marL="400050"/>
            <a:r>
              <a:rPr lang="en-US" sz="2000" dirty="0"/>
              <a:t>System is reversible</a:t>
            </a:r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761D67-D7C8-F430-D4F6-8BF8730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3540F03-57D1-9CC2-479E-8F57AF6CB7F5}"/>
              </a:ext>
            </a:extLst>
          </p:cNvPr>
          <p:cNvSpPr txBox="1">
            <a:spLocks/>
          </p:cNvSpPr>
          <p:nvPr/>
        </p:nvSpPr>
        <p:spPr bwMode="auto">
          <a:xfrm>
            <a:off x="3851920" y="6187025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</a:t>
            </a:r>
            <a:r>
              <a:rPr lang="de-DE" sz="1000" kern="0" dirty="0" err="1">
                <a:sym typeface="Wingdings" panose="05000000000000000000" pitchFamily="2" charset="2"/>
              </a:rPr>
              <a:t>R.Soulard</a:t>
            </a:r>
            <a:r>
              <a:rPr lang="de-DE" sz="1000" kern="0" dirty="0">
                <a:sym typeface="Wingdings" panose="05000000000000000000" pitchFamily="2" charset="2"/>
              </a:rPr>
              <a:t> [14] </a:t>
            </a:r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2533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1896BE18-B856-E1D5-B429-CE5CCF0A4B95}"/>
              </a:ext>
            </a:extLst>
          </p:cNvPr>
          <p:cNvSpPr/>
          <p:nvPr/>
        </p:nvSpPr>
        <p:spPr>
          <a:xfrm>
            <a:off x="5652120" y="965718"/>
            <a:ext cx="360040" cy="8640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6BA8C1-F44F-45E4-A75E-723BD73F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A2A11BA-45AE-7543-8E93-4E2956DC35E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</a:t>
            </a:r>
            <a:r>
              <a:rPr lang="de-DE" sz="1000" kern="0" dirty="0" err="1">
                <a:sym typeface="Wingdings" panose="05000000000000000000" pitchFamily="2" charset="2"/>
              </a:rPr>
              <a:t>R.Soulard</a:t>
            </a:r>
            <a:r>
              <a:rPr lang="de-DE" sz="1000" kern="0" dirty="0">
                <a:sym typeface="Wingdings" panose="05000000000000000000" pitchFamily="2" charset="2"/>
              </a:rPr>
              <a:t> [14]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460127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50C5B02-6DC9-CDD6-ECA8-DC3418B144CD}"/>
              </a:ext>
            </a:extLst>
          </p:cNvPr>
          <p:cNvSpPr/>
          <p:nvPr/>
        </p:nvSpPr>
        <p:spPr>
          <a:xfrm>
            <a:off x="5652120" y="1844824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30BF72-D7C8-1C2A-199D-29B489CEF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F5EC27-50C3-C939-5FF8-8916B64B94A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</a:t>
            </a:r>
            <a:r>
              <a:rPr lang="de-DE" sz="1000" kern="0" dirty="0" err="1">
                <a:sym typeface="Wingdings" panose="05000000000000000000" pitchFamily="2" charset="2"/>
              </a:rPr>
              <a:t>R.Soulard</a:t>
            </a:r>
            <a:r>
              <a:rPr lang="de-DE" sz="1000" kern="0" dirty="0">
                <a:sym typeface="Wingdings" panose="05000000000000000000" pitchFamily="2" charset="2"/>
              </a:rPr>
              <a:t> [14]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098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</a:p>
          <a:p>
            <a:pPr marL="514350" indent="-457200">
              <a:buFont typeface="+mj-lt"/>
              <a:buAutoNum type="arabicPeriod"/>
            </a:pPr>
            <a:endParaRPr lang="en-US" dirty="0"/>
          </a:p>
          <a:p>
            <a:pPr marL="514350" indent="-457200">
              <a:buFont typeface="+mj-lt"/>
              <a:buAutoNum type="arabicPeriod"/>
            </a:pPr>
            <a:r>
              <a:rPr lang="en-US" sz="2000" dirty="0"/>
              <a:t>Shooting Mode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sz="1600" dirty="0"/>
              <a:t>Similar to LODR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010DAD-AE7A-F547-BCD8-1491CF1B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BB64ED3B-1B55-EB7A-4A36-AC1BA90077AC}"/>
              </a:ext>
            </a:extLst>
          </p:cNvPr>
          <p:cNvSpPr/>
          <p:nvPr/>
        </p:nvSpPr>
        <p:spPr>
          <a:xfrm>
            <a:off x="5652120" y="3068960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EAE2FF5-75BF-052C-8767-06CE6EC5A2F9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</a:t>
            </a:r>
            <a:r>
              <a:rPr lang="de-DE" sz="1000" kern="0" dirty="0" err="1">
                <a:sym typeface="Wingdings" panose="05000000000000000000" pitchFamily="2" charset="2"/>
              </a:rPr>
              <a:t>R.Soulard</a:t>
            </a:r>
            <a:r>
              <a:rPr lang="de-DE" sz="1000" kern="0" dirty="0">
                <a:sym typeface="Wingdings" panose="05000000000000000000" pitchFamily="2" charset="2"/>
              </a:rPr>
              <a:t> [14]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138388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E1B0-763E-8A4B-388E-8E2FFC87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76819-491A-0539-B2DF-52603E50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Combined Detection, Tracking and Shooting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Mainly solar powered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No atmospheric influences</a:t>
            </a:r>
          </a:p>
          <a:p>
            <a:endParaRPr lang="en-US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Limited lifespan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Very expensive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DED97-A099-0ABC-DB1A-C53292D8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435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Current Situation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30017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BD37B9-2B1A-32FF-CEB7-8446E5E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Situation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ACC4E2-CC8C-F33B-3D3F-107A1246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Implementation </a:t>
            </a:r>
            <a:r>
              <a:rPr lang="de-DE" sz="2000" dirty="0" err="1"/>
              <a:t>is</a:t>
            </a:r>
            <a:r>
              <a:rPr lang="de-DE" sz="2000" dirty="0"/>
              <a:t> possible and </a:t>
            </a:r>
            <a:r>
              <a:rPr lang="de-DE" sz="2000" dirty="0" err="1"/>
              <a:t>needed</a:t>
            </a:r>
            <a:r>
              <a:rPr lang="de-DE" sz="2000" dirty="0"/>
              <a:t>, but…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3F5529-D435-70B7-7016-9B74A54C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BBA2234-C005-288D-8956-3BE1378CFCAB}"/>
              </a:ext>
            </a:extLst>
          </p:cNvPr>
          <p:cNvSpPr/>
          <p:nvPr/>
        </p:nvSpPr>
        <p:spPr>
          <a:xfrm>
            <a:off x="1925706" y="2589194"/>
            <a:ext cx="5292588" cy="1908212"/>
          </a:xfrm>
          <a:prstGeom prst="roundRect">
            <a:avLst/>
          </a:prstGeom>
          <a:solidFill>
            <a:srgbClr val="FFCD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F7378CC-8CDC-DC05-2532-27B1947851CB}"/>
              </a:ext>
            </a:extLst>
          </p:cNvPr>
          <p:cNvSpPr txBox="1">
            <a:spLocks/>
          </p:cNvSpPr>
          <p:nvPr/>
        </p:nvSpPr>
        <p:spPr bwMode="auto">
          <a:xfrm>
            <a:off x="2069722" y="2852936"/>
            <a:ext cx="50045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… </a:t>
            </a:r>
            <a:r>
              <a:rPr lang="de-DE" sz="2000" kern="0" dirty="0" err="1">
                <a:sym typeface="Wingdings" panose="05000000000000000000" pitchFamily="2" charset="2"/>
              </a:rPr>
              <a:t>when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does</a:t>
            </a:r>
            <a:r>
              <a:rPr lang="de-DE" sz="2000" kern="0" dirty="0">
                <a:sym typeface="Wingdings" panose="05000000000000000000" pitchFamily="2" charset="2"/>
              </a:rPr>
              <a:t> a Laser </a:t>
            </a:r>
            <a:r>
              <a:rPr lang="de-DE" sz="2000" kern="0" dirty="0" err="1">
                <a:sym typeface="Wingdings" panose="05000000000000000000" pitchFamily="2" charset="2"/>
              </a:rPr>
              <a:t>count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as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weapon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  <a:p>
            <a:pPr marL="0" indent="0" algn="ctr">
              <a:buNone/>
            </a:pPr>
            <a:endParaRPr lang="de-DE" sz="2000" kern="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And </a:t>
            </a:r>
            <a:r>
              <a:rPr lang="de-DE" sz="2000" kern="0" dirty="0" err="1">
                <a:sym typeface="Wingdings" panose="05000000000000000000" pitchFamily="2" charset="2"/>
              </a:rPr>
              <a:t>who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deciding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it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28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[1] D. </a:t>
            </a:r>
            <a:r>
              <a:rPr lang="en-US" altLang="zh-CN" sz="1600" dirty="0" err="1">
                <a:solidFill>
                  <a:schemeClr val="tx1"/>
                </a:solidFill>
              </a:rPr>
              <a:t>Romagnoli</a:t>
            </a:r>
            <a:r>
              <a:rPr lang="en-US" altLang="zh-CN" sz="1600" dirty="0">
                <a:solidFill>
                  <a:schemeClr val="tx1"/>
                </a:solidFill>
              </a:rPr>
              <a:t>, S. Theil, De-orbiting satellites in LEO using solar sails, in: Proc. International Symposium on Space Flight Dynamics, 2011, pp. 1-13.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[2] P.W. Kelly, R. Bevilacqua, L. Mazal, R.S. Erwin, </a:t>
            </a:r>
            <a:r>
              <a:rPr lang="en-US" altLang="zh-CN" sz="1600" dirty="0" err="1">
                <a:solidFill>
                  <a:schemeClr val="tx1"/>
                </a:solidFill>
              </a:rPr>
              <a:t>TugSat</a:t>
            </a:r>
            <a:r>
              <a:rPr lang="en-US" altLang="zh-CN" sz="1600" dirty="0">
                <a:solidFill>
                  <a:schemeClr val="tx1"/>
                </a:solidFill>
              </a:rPr>
              <a:t>: removing space debris from geostationary orbits using solar sails, J. Spacecraft Rockets 55 (2) (2018)437-450, </a:t>
            </a:r>
            <a:r>
              <a:rPr lang="en-US" altLang="zh-CN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https://doi.org/10.2514/1.A33872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[3] </a:t>
            </a:r>
            <a:r>
              <a:rPr lang="de-DE" altLang="zh-CN" sz="1600" dirty="0" err="1">
                <a:solidFill>
                  <a:schemeClr val="tx1"/>
                </a:solidFill>
              </a:rPr>
              <a:t>Nishida</a:t>
            </a:r>
            <a:r>
              <a:rPr lang="de-DE" altLang="zh-CN" sz="1600" dirty="0">
                <a:solidFill>
                  <a:schemeClr val="tx1"/>
                </a:solidFill>
              </a:rPr>
              <a:t>, </a:t>
            </a:r>
            <a:r>
              <a:rPr lang="de-DE" altLang="zh-CN" sz="1600" dirty="0" err="1">
                <a:solidFill>
                  <a:schemeClr val="tx1"/>
                </a:solidFill>
              </a:rPr>
              <a:t>Kawamoto</a:t>
            </a:r>
            <a:r>
              <a:rPr lang="de-DE" altLang="zh-CN" sz="1600" dirty="0">
                <a:solidFill>
                  <a:schemeClr val="tx1"/>
                </a:solidFill>
              </a:rPr>
              <a:t>, </a:t>
            </a:r>
            <a:r>
              <a:rPr lang="de-DE" altLang="zh-CN" sz="1600" dirty="0" err="1">
                <a:solidFill>
                  <a:schemeClr val="tx1"/>
                </a:solidFill>
              </a:rPr>
              <a:t>Okawa</a:t>
            </a:r>
            <a:r>
              <a:rPr lang="de-DE" altLang="zh-CN" sz="1600" dirty="0">
                <a:solidFill>
                  <a:schemeClr val="tx1"/>
                </a:solidFill>
              </a:rPr>
              <a:t>, </a:t>
            </a:r>
            <a:r>
              <a:rPr lang="de-DE" altLang="zh-CN" sz="1600" dirty="0" err="1">
                <a:solidFill>
                  <a:schemeClr val="tx1"/>
                </a:solidFill>
              </a:rPr>
              <a:t>Terui</a:t>
            </a:r>
            <a:r>
              <a:rPr lang="de-DE" altLang="zh-CN" sz="1600" dirty="0">
                <a:solidFill>
                  <a:schemeClr val="tx1"/>
                </a:solidFill>
              </a:rPr>
              <a:t>, Kitamura, Space </a:t>
            </a:r>
            <a:r>
              <a:rPr lang="de-DE" altLang="zh-CN" sz="1600" dirty="0" err="1">
                <a:solidFill>
                  <a:schemeClr val="tx1"/>
                </a:solidFill>
              </a:rPr>
              <a:t>debris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removal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system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using</a:t>
            </a:r>
            <a:r>
              <a:rPr lang="de-DE" altLang="zh-CN" sz="1600" dirty="0">
                <a:solidFill>
                  <a:schemeClr val="tx1"/>
                </a:solidFill>
              </a:rPr>
              <a:t> a </a:t>
            </a:r>
            <a:r>
              <a:rPr lang="de-DE" altLang="zh-CN" sz="1600" dirty="0" err="1">
                <a:solidFill>
                  <a:schemeClr val="tx1"/>
                </a:solidFill>
              </a:rPr>
              <a:t>small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satellite</a:t>
            </a:r>
            <a:r>
              <a:rPr lang="de-DE" altLang="zh-CN" sz="1600" dirty="0">
                <a:solidFill>
                  <a:schemeClr val="tx1"/>
                </a:solidFill>
              </a:rPr>
              <a:t>, Acta Astronaut. 65 (2009) 95-102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[4] </a:t>
            </a:r>
            <a:r>
              <a:rPr lang="de-DE" altLang="zh-CN" sz="1600" dirty="0" err="1">
                <a:solidFill>
                  <a:schemeClr val="tx1"/>
                </a:solidFill>
              </a:rPr>
              <a:t>Nishida</a:t>
            </a:r>
            <a:r>
              <a:rPr lang="de-DE" altLang="zh-CN" sz="1600" dirty="0">
                <a:solidFill>
                  <a:schemeClr val="tx1"/>
                </a:solidFill>
              </a:rPr>
              <a:t>, </a:t>
            </a:r>
            <a:r>
              <a:rPr lang="de-DE" altLang="zh-CN" sz="1600" dirty="0" err="1">
                <a:solidFill>
                  <a:schemeClr val="tx1"/>
                </a:solidFill>
              </a:rPr>
              <a:t>Kawamoto</a:t>
            </a:r>
            <a:r>
              <a:rPr lang="de-DE" altLang="zh-CN" sz="1600" dirty="0">
                <a:solidFill>
                  <a:schemeClr val="tx1"/>
                </a:solidFill>
              </a:rPr>
              <a:t>, </a:t>
            </a:r>
            <a:r>
              <a:rPr lang="de-DE" altLang="zh-CN" sz="1600" dirty="0" err="1">
                <a:solidFill>
                  <a:schemeClr val="tx1"/>
                </a:solidFill>
              </a:rPr>
              <a:t>Strategy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for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capturing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of</a:t>
            </a:r>
            <a:r>
              <a:rPr lang="de-DE" altLang="zh-CN" sz="1600" dirty="0">
                <a:solidFill>
                  <a:schemeClr val="tx1"/>
                </a:solidFill>
              </a:rPr>
              <a:t> a </a:t>
            </a:r>
            <a:r>
              <a:rPr lang="de-DE" altLang="zh-CN" sz="1600" dirty="0" err="1">
                <a:solidFill>
                  <a:schemeClr val="tx1"/>
                </a:solidFill>
              </a:rPr>
              <a:t>tumbling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space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debris</a:t>
            </a:r>
            <a:r>
              <a:rPr lang="de-DE" altLang="zh-CN" sz="1600" dirty="0">
                <a:solidFill>
                  <a:schemeClr val="tx1"/>
                </a:solidFill>
              </a:rPr>
              <a:t>, Acta Astronaut. 68 (2011) 113-120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[5]M. Marco, </a:t>
            </a:r>
            <a:r>
              <a:rPr lang="de-DE" altLang="zh-CN" sz="1600" dirty="0" err="1">
                <a:solidFill>
                  <a:schemeClr val="tx1"/>
                </a:solidFill>
              </a:rPr>
              <a:t>Castronuovo</a:t>
            </a:r>
            <a:r>
              <a:rPr lang="de-DE" altLang="zh-CN" sz="1600" dirty="0">
                <a:solidFill>
                  <a:schemeClr val="tx1"/>
                </a:solidFill>
              </a:rPr>
              <a:t>, </a:t>
            </a:r>
            <a:r>
              <a:rPr lang="de-DE" altLang="zh-CN" sz="1600" dirty="0" err="1">
                <a:solidFill>
                  <a:schemeClr val="tx1"/>
                </a:solidFill>
              </a:rPr>
              <a:t>Active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space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debris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removalda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preliminary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mission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analysis</a:t>
            </a:r>
            <a:r>
              <a:rPr lang="de-DE" altLang="zh-CN" sz="1600" dirty="0">
                <a:solidFill>
                  <a:schemeClr val="tx1"/>
                </a:solidFill>
              </a:rPr>
              <a:t> and design, Acta Astronaut. 69 (2011) 848e859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[6] Eugene Levin, Jerome Pearson, Joseph Carroll, </a:t>
            </a:r>
            <a:r>
              <a:rPr lang="de-DE" altLang="zh-CN" sz="1600" dirty="0" err="1">
                <a:solidFill>
                  <a:schemeClr val="tx1"/>
                </a:solidFill>
              </a:rPr>
              <a:t>Wholesale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debris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removal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from</a:t>
            </a:r>
            <a:r>
              <a:rPr lang="de-DE" altLang="zh-CN" sz="1600" dirty="0">
                <a:solidFill>
                  <a:schemeClr val="tx1"/>
                </a:solidFill>
              </a:rPr>
              <a:t> LEO, Acta Astronaut. 73 (2012) 100e108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[7] Fabio </a:t>
            </a:r>
            <a:r>
              <a:rPr lang="en-US" altLang="zh-CN" sz="1600" dirty="0" err="1">
                <a:solidFill>
                  <a:schemeClr val="tx1"/>
                </a:solidFill>
              </a:rPr>
              <a:t>Covello</a:t>
            </a:r>
            <a:r>
              <a:rPr lang="en-US" altLang="zh-CN" sz="1600" dirty="0">
                <a:solidFill>
                  <a:schemeClr val="tx1"/>
                </a:solidFill>
              </a:rPr>
              <a:t>, Application of electrical propulsion for an active debris removal system: a system engineering approach, Adv. Space Res. 50 (2012) 918e931,</a:t>
            </a:r>
            <a:endParaRPr lang="de-DE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[8] A. Ruggiero, P. Pergola, M. </a:t>
            </a:r>
            <a:r>
              <a:rPr lang="de-DE" altLang="zh-CN" sz="1600" dirty="0" err="1">
                <a:solidFill>
                  <a:schemeClr val="tx1"/>
                </a:solidFill>
              </a:rPr>
              <a:t>Andrenucci</a:t>
            </a:r>
            <a:r>
              <a:rPr lang="de-DE" altLang="zh-CN" sz="1600" dirty="0">
                <a:solidFill>
                  <a:schemeClr val="tx1"/>
                </a:solidFill>
              </a:rPr>
              <a:t>, Small </a:t>
            </a:r>
            <a:r>
              <a:rPr lang="de-DE" altLang="zh-CN" sz="1600" dirty="0" err="1">
                <a:solidFill>
                  <a:schemeClr val="tx1"/>
                </a:solidFill>
              </a:rPr>
              <a:t>electric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propulsion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platform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for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active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space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debris</a:t>
            </a:r>
            <a:r>
              <a:rPr lang="de-DE" altLang="zh-CN" sz="1600" dirty="0">
                <a:solidFill>
                  <a:schemeClr val="tx1"/>
                </a:solidFill>
              </a:rPr>
              <a:t> </a:t>
            </a:r>
            <a:r>
              <a:rPr lang="de-DE" altLang="zh-CN" sz="1600" dirty="0" err="1">
                <a:solidFill>
                  <a:schemeClr val="tx1"/>
                </a:solidFill>
              </a:rPr>
              <a:t>removal</a:t>
            </a:r>
            <a:r>
              <a:rPr lang="de-DE" altLang="zh-CN" sz="1600" dirty="0">
                <a:solidFill>
                  <a:schemeClr val="tx1"/>
                </a:solidFill>
              </a:rPr>
              <a:t>, IEEE Trans. Plasma </a:t>
            </a:r>
            <a:r>
              <a:rPr lang="de-DE" altLang="zh-CN" sz="1600" dirty="0" err="1">
                <a:solidFill>
                  <a:schemeClr val="tx1"/>
                </a:solidFill>
              </a:rPr>
              <a:t>Sci</a:t>
            </a:r>
            <a:r>
              <a:rPr lang="de-DE" altLang="zh-CN" sz="1600" dirty="0">
                <a:solidFill>
                  <a:schemeClr val="tx1"/>
                </a:solidFill>
              </a:rPr>
              <a:t>. 43 (</a:t>
            </a:r>
            <a:r>
              <a:rPr lang="de-DE" altLang="zh-CN" sz="1600" dirty="0" err="1">
                <a:solidFill>
                  <a:schemeClr val="tx1"/>
                </a:solidFill>
              </a:rPr>
              <a:t>No</a:t>
            </a:r>
            <a:r>
              <a:rPr lang="de-DE" altLang="zh-CN" sz="1600" dirty="0">
                <a:solidFill>
                  <a:schemeClr val="tx1"/>
                </a:solidFill>
              </a:rPr>
              <a:t>. 12) (2015) 4200e4209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91233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[12] C. Phipps, Clearing space debris with lasers, SPIE, 2012.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[13] H. A. Eckel et. Al., Laser-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Space </a:t>
            </a:r>
            <a:r>
              <a:rPr lang="de-DE" sz="1600" dirty="0" err="1">
                <a:solidFill>
                  <a:schemeClr val="tx1"/>
                </a:solidFill>
              </a:rPr>
              <a:t>Debris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Removal</a:t>
            </a:r>
            <a:r>
              <a:rPr lang="de-DE" sz="1600" dirty="0">
                <a:solidFill>
                  <a:schemeClr val="tx1"/>
                </a:solidFill>
              </a:rPr>
              <a:t>, JAPCC Journal 22,      2016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[14] </a:t>
            </a:r>
            <a:r>
              <a:rPr lang="en-US" sz="1600" dirty="0">
                <a:solidFill>
                  <a:schemeClr val="tx1"/>
                </a:solidFill>
              </a:rPr>
              <a:t>R. </a:t>
            </a:r>
            <a:r>
              <a:rPr lang="en-US" sz="1600" dirty="0" err="1">
                <a:solidFill>
                  <a:schemeClr val="tx1"/>
                </a:solidFill>
              </a:rPr>
              <a:t>Soulard</a:t>
            </a:r>
            <a:r>
              <a:rPr lang="en-US" sz="1600" dirty="0">
                <a:solidFill>
                  <a:schemeClr val="tx1"/>
                </a:solidFill>
              </a:rPr>
              <a:t>, et al., ICAN: A novel laser architecture for space debris removal, 2014, in: Acta </a:t>
            </a:r>
            <a:r>
              <a:rPr lang="en-US" sz="1600" dirty="0" err="1">
                <a:solidFill>
                  <a:schemeClr val="tx1"/>
                </a:solidFill>
              </a:rPr>
              <a:t>Astronautica</a:t>
            </a:r>
            <a:r>
              <a:rPr lang="en-US" sz="1600" dirty="0">
                <a:solidFill>
                  <a:schemeClr val="tx1"/>
                </a:solidFill>
              </a:rPr>
              <a:t>, Volume 105, Issue 1, 2014, Pages 192-200, ISSN 0094-5765,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https://doi.org/10.1016/j.actaastro.2014.09.004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[15] </a:t>
            </a:r>
            <a:r>
              <a:rPr lang="en-US" sz="1600" dirty="0">
                <a:solidFill>
                  <a:schemeClr val="tx1"/>
                </a:solidFill>
              </a:rPr>
              <a:t>P. Maier, et al., ISU team project: an integral view on space debris mitigation and removal, 2013, in: Proceedings of 6th European Conference on Space Debris, Darmstadt 22–25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[16] </a:t>
            </a:r>
            <a:r>
              <a:rPr lang="en-US" sz="1600" dirty="0">
                <a:solidFill>
                  <a:schemeClr val="tx1"/>
                </a:solidFill>
              </a:rPr>
              <a:t>C. Phipps et al., </a:t>
            </a:r>
            <a:r>
              <a:rPr lang="en-US" sz="1600" b="0" i="0" dirty="0">
                <a:solidFill>
                  <a:schemeClr val="tx1"/>
                </a:solidFill>
                <a:effectLst/>
              </a:rPr>
              <a:t>ORION: Clearing near-Earth space debris using a 20-kW, 530-nm, Earth-based, repetitively pulsed laser, Laser and Particle Beams, 14. 1 – 44, 1996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41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005B-DEAA-2D6C-4FF3-6F4FFBE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Gabbard </a:t>
            </a:r>
            <a:r>
              <a:rPr lang="en-US" altLang="zh-CN" dirty="0" err="1"/>
              <a:t>Diagramm</a:t>
            </a:r>
            <a:endParaRPr lang="zh-CN" alt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41693F25-A49C-09E9-E5CB-5E5A9857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62" y="1412776"/>
            <a:ext cx="5890187" cy="4417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E28E-2A21-E7E6-0826-067DCE11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5003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A55-F8EE-6573-ACD7-D13F9D9E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D485-DA88-2CEA-FA43-955C3A48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708920"/>
            <a:ext cx="7772400" cy="4648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400" dirty="0"/>
              <a:t>Thank you very much</a:t>
            </a:r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BA15-47F8-7EB3-DA94-292484AC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38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CB47679-1557-5B71-5BE3-3727AC4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31" y="3168603"/>
            <a:ext cx="3911920" cy="3515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in SEP.2022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91661-356D-BB09-4360-D2B54A07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577" y="980729"/>
            <a:ext cx="3744416" cy="346887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F6CCE9-FBA3-7C9C-A0C5-2CF98EE0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168603"/>
            <a:ext cx="4015718" cy="353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3000" dirty="0"/>
              <a:t>Orbit</a:t>
            </a:r>
            <a:r>
              <a:rPr lang="en-US" altLang="zh-CN" sz="3000" dirty="0"/>
              <a:t> integration with atmospheric resistance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26760647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720</TotalTime>
  <Words>2493</Words>
  <Application>Microsoft Office PowerPoint</Application>
  <PresentationFormat>On-screen Show (4:3)</PresentationFormat>
  <Paragraphs>444</Paragraphs>
  <Slides>70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Cambria Math</vt:lpstr>
      <vt:lpstr>Symbol</vt:lpstr>
      <vt:lpstr>Times New Roman</vt:lpstr>
      <vt:lpstr>Univers</vt:lpstr>
      <vt:lpstr>Wingdings</vt:lpstr>
      <vt:lpstr>SepiaGray</vt:lpstr>
      <vt:lpstr>Space Debris</vt:lpstr>
      <vt:lpstr>Why we are interested</vt:lpstr>
      <vt:lpstr>Objects counting</vt:lpstr>
      <vt:lpstr>Objects classification in 2022</vt:lpstr>
      <vt:lpstr>Inclination from 2005 - 2022 </vt:lpstr>
      <vt:lpstr>Height from 2005 - 2022 </vt:lpstr>
      <vt:lpstr>Gabbard Diagramm</vt:lpstr>
      <vt:lpstr>Distribution in SEP.2022</vt:lpstr>
      <vt:lpstr>Orbit integration with atmospheric resistance</vt:lpstr>
      <vt:lpstr>Atmospheric influence</vt:lpstr>
      <vt:lpstr>Atmosphere model compare</vt:lpstr>
      <vt:lpstr>Atmosphere model compare</vt:lpstr>
      <vt:lpstr>msise00 model</vt:lpstr>
      <vt:lpstr>Integration and simplification </vt:lpstr>
      <vt:lpstr>Integration Result for circular orbit</vt:lpstr>
      <vt:lpstr>Integration Result for circular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Time for reentry with different parameters</vt:lpstr>
      <vt:lpstr>Area to mass ratio distribution</vt:lpstr>
      <vt:lpstr>Eccentricity and long half axis distribution</vt:lpstr>
      <vt:lpstr>sail based</vt:lpstr>
      <vt:lpstr>Motivation</vt:lpstr>
      <vt:lpstr>Principle</vt:lpstr>
      <vt:lpstr>Simulation: Equations of Motion</vt:lpstr>
      <vt:lpstr>Simulation in paper : Parameter</vt:lpstr>
      <vt:lpstr>Results: altitude over the geoid over time</vt:lpstr>
      <vt:lpstr>Simulation in matlab</vt:lpstr>
      <vt:lpstr>Results: cross area over time</vt:lpstr>
      <vt:lpstr>Problem: orbit at 600km</vt:lpstr>
      <vt:lpstr>Other Approach: Solar radiation pressure</vt:lpstr>
      <vt:lpstr>TugSat</vt:lpstr>
      <vt:lpstr>Deorbit Simulation: Semimajor Axis</vt:lpstr>
      <vt:lpstr>Deorbit Simulation: Eccentricity</vt:lpstr>
      <vt:lpstr>Deorbit Simulation: Return</vt:lpstr>
      <vt:lpstr>Satellite based</vt:lpstr>
      <vt:lpstr>Mission concept</vt:lpstr>
      <vt:lpstr>Mission concept</vt:lpstr>
      <vt:lpstr>De-orbiting</vt:lpstr>
      <vt:lpstr>Propulsion</vt:lpstr>
      <vt:lpstr>Electrodynamic tether</vt:lpstr>
      <vt:lpstr>Electrodynamic tether</vt:lpstr>
      <vt:lpstr>EDT - Acceleration</vt:lpstr>
      <vt:lpstr>Rendez-vous – Hill equations</vt:lpstr>
      <vt:lpstr>Rendez-vous</vt:lpstr>
      <vt:lpstr>Rendez-vous</vt:lpstr>
      <vt:lpstr>Rendez-vous</vt:lpstr>
      <vt:lpstr>Current situation</vt:lpstr>
      <vt:lpstr>Challenges</vt:lpstr>
      <vt:lpstr>Laser orbit Debris Removal (LODR)</vt:lpstr>
      <vt:lpstr>Concept</vt:lpstr>
      <vt:lpstr>Concept</vt:lpstr>
      <vt:lpstr>Speed Change</vt:lpstr>
      <vt:lpstr>Angular Velocity and Accuracy</vt:lpstr>
      <vt:lpstr>Pros and Cons</vt:lpstr>
      <vt:lpstr>ICAN based orbital solar-powered debris sweeper</vt:lpstr>
      <vt:lpstr>Concept</vt:lpstr>
      <vt:lpstr>Concept</vt:lpstr>
      <vt:lpstr>Concept</vt:lpstr>
      <vt:lpstr>Concept</vt:lpstr>
      <vt:lpstr>Pros and Cons</vt:lpstr>
      <vt:lpstr>Current Situation</vt:lpstr>
      <vt:lpstr>Current Situation</vt:lpstr>
      <vt:lpstr>Sources</vt:lpstr>
      <vt:lpstr>Sources</vt:lpstr>
      <vt:lpstr>PowerPoint Presentation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Ziqing Yu</cp:lastModifiedBy>
  <cp:revision>184</cp:revision>
  <cp:lastPrinted>2020-11-11T00:04:42Z</cp:lastPrinted>
  <dcterms:created xsi:type="dcterms:W3CDTF">2009-11-23T14:26:07Z</dcterms:created>
  <dcterms:modified xsi:type="dcterms:W3CDTF">2023-02-02T22:29:32Z</dcterms:modified>
</cp:coreProperties>
</file>